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8"/>
  </p:notesMasterIdLst>
  <p:sldIdLst>
    <p:sldId id="392" r:id="rId5"/>
    <p:sldId id="397" r:id="rId6"/>
    <p:sldId id="402"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9pPr>
  </p:defaultTextStyle>
  <p:extLst>
    <p:ext uri="{521415D9-36F7-43E2-AB2F-B90AF26B5E84}">
      <p14:sectionLst xmlns:p14="http://schemas.microsoft.com/office/powerpoint/2010/main">
        <p14:section name="Layout forslag" id="{EC63D141-B0B3-3641-B152-B36BC8EA3FD1}">
          <p14:sldIdLst>
            <p14:sldId id="392"/>
            <p14:sldId id="397"/>
            <p14:sldId id="402"/>
          </p14:sldIdLst>
        </p14:section>
        <p14:section name="Visuell identitet" id="{91B613D3-946B-1242-9E3C-4F192CB905AA}">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13D"/>
    <a:srgbClr val="E6413C"/>
    <a:srgbClr val="2F52A0"/>
    <a:srgbClr val="FFFFFF"/>
    <a:srgbClr val="2D2D2D"/>
    <a:srgbClr val="2D50A0"/>
    <a:srgbClr val="000000"/>
    <a:srgbClr val="2332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Archivo SemiBold Bold"/>
          <a:ea typeface="Archivo SemiBold Bold"/>
          <a:cs typeface="Archivo SemiBold 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Archivo SemiBold Bold"/>
          <a:ea typeface="Archivo SemiBold Bold"/>
          <a:cs typeface="Archivo SemiBold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rchivo SemiBold Bold"/>
          <a:ea typeface="Archivo SemiBold Bold"/>
          <a:cs typeface="Archivo SemiBold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Archivo SemiBold Bold"/>
          <a:ea typeface="Archivo SemiBold Bold"/>
          <a:cs typeface="Archivo SemiBold 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Archivo SemiBold Bold"/>
          <a:ea typeface="Archivo SemiBold Bold"/>
          <a:cs typeface="Archivo SemiBold 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Archivo SemiBold Medium"/>
          <a:ea typeface="Archivo SemiBold Medium"/>
          <a:cs typeface="Archivo SemiBold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rchivo SemiBold Medium"/>
          <a:ea typeface="Archivo SemiBold Medium"/>
          <a:cs typeface="Archivo SemiBold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Archivo SemiBold Medium"/>
          <a:ea typeface="Archivo SemiBold Medium"/>
          <a:cs typeface="Archivo SemiBold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Archivo SemiBold Medium"/>
          <a:ea typeface="Archivo SemiBold Medium"/>
          <a:cs typeface="Archivo SemiBold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Archivo SemiBold Medium"/>
          <a:ea typeface="Archivo SemiBold Medium"/>
          <a:cs typeface="Archivo SemiBold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Archivo SemiBold Bold"/>
          <a:ea typeface="Archivo SemiBold Bold"/>
          <a:cs typeface="Archivo SemiBold Bold"/>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Archivo SemiBold Bold"/>
          <a:ea typeface="Archivo SemiBold Bold"/>
          <a:cs typeface="Archivo SemiBold Bold"/>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Archivo SemiBold Bold"/>
          <a:ea typeface="Archivo SemiBold Bold"/>
          <a:cs typeface="Archivo SemiBold Bold"/>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Archivo SemiBold Bold"/>
          <a:ea typeface="Archivo SemiBold Bold"/>
          <a:cs typeface="Archivo SemiBold 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Archivo SemiBold Bold"/>
          <a:ea typeface="Archivo SemiBold Bold"/>
          <a:cs typeface="Archivo SemiBold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Archivo SemiBold Bold"/>
          <a:ea typeface="Archivo SemiBold Bold"/>
          <a:cs typeface="Archivo SemiBold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347"/>
  </p:normalViewPr>
  <p:slideViewPr>
    <p:cSldViewPr snapToGrid="0" snapToObjects="1">
      <p:cViewPr varScale="1">
        <p:scale>
          <a:sx n="48" d="100"/>
          <a:sy n="48" d="100"/>
        </p:scale>
        <p:origin x="1736" y="232"/>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7" name="Shape 427"/>
          <p:cNvSpPr>
            <a:spLocks noGrp="1" noRot="1" noChangeAspect="1"/>
          </p:cNvSpPr>
          <p:nvPr>
            <p:ph type="sldImg"/>
          </p:nvPr>
        </p:nvSpPr>
        <p:spPr>
          <a:xfrm>
            <a:off x="1143000" y="685800"/>
            <a:ext cx="4572000" cy="3429000"/>
          </a:xfrm>
          <a:prstGeom prst="rect">
            <a:avLst/>
          </a:prstGeom>
        </p:spPr>
        <p:txBody>
          <a:bodyPr/>
          <a:lstStyle/>
          <a:p>
            <a:endParaRPr/>
          </a:p>
        </p:txBody>
      </p:sp>
      <p:sp>
        <p:nvSpPr>
          <p:cNvPr id="428" name="Shape 42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Archivo SemiBold Regular"/>
      </a:defRPr>
    </a:lvl1pPr>
    <a:lvl2pPr indent="228600" defTabSz="457200" latinLnBrk="0">
      <a:lnSpc>
        <a:spcPct val="117999"/>
      </a:lnSpc>
      <a:defRPr sz="2200">
        <a:latin typeface="+mn-lt"/>
        <a:ea typeface="+mn-ea"/>
        <a:cs typeface="+mn-cs"/>
        <a:sym typeface="Archivo SemiBold Regular"/>
      </a:defRPr>
    </a:lvl2pPr>
    <a:lvl3pPr indent="457200" defTabSz="457200" latinLnBrk="0">
      <a:lnSpc>
        <a:spcPct val="117999"/>
      </a:lnSpc>
      <a:defRPr sz="2200">
        <a:latin typeface="+mn-lt"/>
        <a:ea typeface="+mn-ea"/>
        <a:cs typeface="+mn-cs"/>
        <a:sym typeface="Archivo SemiBold Regular"/>
      </a:defRPr>
    </a:lvl3pPr>
    <a:lvl4pPr indent="685800" defTabSz="457200" latinLnBrk="0">
      <a:lnSpc>
        <a:spcPct val="117999"/>
      </a:lnSpc>
      <a:defRPr sz="2200">
        <a:latin typeface="+mn-lt"/>
        <a:ea typeface="+mn-ea"/>
        <a:cs typeface="+mn-cs"/>
        <a:sym typeface="Archivo SemiBold Regular"/>
      </a:defRPr>
    </a:lvl4pPr>
    <a:lvl5pPr indent="914400" defTabSz="457200" latinLnBrk="0">
      <a:lnSpc>
        <a:spcPct val="117999"/>
      </a:lnSpc>
      <a:defRPr sz="2200">
        <a:latin typeface="+mn-lt"/>
        <a:ea typeface="+mn-ea"/>
        <a:cs typeface="+mn-cs"/>
        <a:sym typeface="Archivo SemiBold Regular"/>
      </a:defRPr>
    </a:lvl5pPr>
    <a:lvl6pPr indent="1143000" defTabSz="457200" latinLnBrk="0">
      <a:lnSpc>
        <a:spcPct val="117999"/>
      </a:lnSpc>
      <a:defRPr sz="2200">
        <a:latin typeface="+mn-lt"/>
        <a:ea typeface="+mn-ea"/>
        <a:cs typeface="+mn-cs"/>
        <a:sym typeface="Archivo SemiBold Regular"/>
      </a:defRPr>
    </a:lvl6pPr>
    <a:lvl7pPr indent="1371600" defTabSz="457200" latinLnBrk="0">
      <a:lnSpc>
        <a:spcPct val="117999"/>
      </a:lnSpc>
      <a:defRPr sz="2200">
        <a:latin typeface="+mn-lt"/>
        <a:ea typeface="+mn-ea"/>
        <a:cs typeface="+mn-cs"/>
        <a:sym typeface="Archivo SemiBold Regular"/>
      </a:defRPr>
    </a:lvl7pPr>
    <a:lvl8pPr indent="1600200" defTabSz="457200" latinLnBrk="0">
      <a:lnSpc>
        <a:spcPct val="117999"/>
      </a:lnSpc>
      <a:defRPr sz="2200">
        <a:latin typeface="+mn-lt"/>
        <a:ea typeface="+mn-ea"/>
        <a:cs typeface="+mn-cs"/>
        <a:sym typeface="Archivo SemiBold Regular"/>
      </a:defRPr>
    </a:lvl8pPr>
    <a:lvl9pPr indent="1828800" defTabSz="457200" latinLnBrk="0">
      <a:lnSpc>
        <a:spcPct val="117999"/>
      </a:lnSpc>
      <a:defRPr sz="2200">
        <a:latin typeface="+mn-lt"/>
        <a:ea typeface="+mn-ea"/>
        <a:cs typeface="+mn-cs"/>
        <a:sym typeface="Archivo SemiBold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dirty="0"/>
              <a:t>Bodø og Nordland har status som Europeisk kulturhovedstad i 2024. Dette er et EU-program som over 70 byer i Europa har vært gjennom, og vi er den aller første nord for polarsirkelen. </a:t>
            </a:r>
          </a:p>
        </p:txBody>
      </p:sp>
    </p:spTree>
    <p:extLst>
      <p:ext uri="{BB962C8B-B14F-4D97-AF65-F5344CB8AC3E}">
        <p14:creationId xmlns:p14="http://schemas.microsoft.com/office/powerpoint/2010/main" val="645270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dirty="0"/>
              <a:t>Bodø2024 skal bidra til å gjøre Bodø og Nordland til et mer attraktivt sted å bo, jobbe og studere. Når vi skal tiltrekke oss nye innbyggere, og sørge for at de unge kommer tilbake etter endt utdanning er et bredt og godt kulturtilbud avgjørende. Prosjektet omhandler alt fra </a:t>
            </a:r>
            <a:r>
              <a:rPr lang="nb-NO" dirty="0" err="1"/>
              <a:t>matoppleveser</a:t>
            </a:r>
            <a:r>
              <a:rPr lang="nb-NO" dirty="0"/>
              <a:t> til frivillighet, konserter, teater, idrett og friluftsliv. </a:t>
            </a:r>
          </a:p>
        </p:txBody>
      </p:sp>
    </p:spTree>
    <p:extLst>
      <p:ext uri="{BB962C8B-B14F-4D97-AF65-F5344CB8AC3E}">
        <p14:creationId xmlns:p14="http://schemas.microsoft.com/office/powerpoint/2010/main" val="11206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dirty="0"/>
              <a:t>Selve åpningen er i Bodø 3 februar 2024 – følg med på nettsiden for oppdatert informasjon om Bodø2024 og programmet </a:t>
            </a:r>
            <a:r>
              <a:rPr lang="nb-NO"/>
              <a:t>til kulturhovedstaden. </a:t>
            </a:r>
          </a:p>
        </p:txBody>
      </p:sp>
    </p:spTree>
    <p:extLst>
      <p:ext uri="{BB962C8B-B14F-4D97-AF65-F5344CB8AC3E}">
        <p14:creationId xmlns:p14="http://schemas.microsoft.com/office/powerpoint/2010/main" val="3677459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0">
    <p:spTree>
      <p:nvGrpSpPr>
        <p:cNvPr id="1" name=""/>
        <p:cNvGrpSpPr/>
        <p:nvPr/>
      </p:nvGrpSpPr>
      <p:grpSpPr>
        <a:xfrm>
          <a:off x="0" y="0"/>
          <a:ext cx="0" cy="0"/>
          <a:chOff x="0" y="0"/>
          <a:chExt cx="0" cy="0"/>
        </a:xfrm>
      </p:grpSpPr>
      <p:sp>
        <p:nvSpPr>
          <p:cNvPr id="18" name="Plassholder for bunntekst 17">
            <a:extLst>
              <a:ext uri="{FF2B5EF4-FFF2-40B4-BE49-F238E27FC236}">
                <a16:creationId xmlns:a16="http://schemas.microsoft.com/office/drawing/2014/main" id="{02C8A3C4-F48A-7A80-F4F8-BEB334584541}"/>
              </a:ext>
            </a:extLst>
          </p:cNvPr>
          <p:cNvSpPr>
            <a:spLocks noGrp="1"/>
          </p:cNvSpPr>
          <p:nvPr>
            <p:ph type="ftr" sz="quarter" idx="24"/>
          </p:nvPr>
        </p:nvSpPr>
        <p:spPr>
          <a:xfrm>
            <a:off x="1181509" y="12772324"/>
            <a:ext cx="5861643" cy="545785"/>
          </a:xfrm>
          <a:noFill/>
        </p:spPr>
        <p:txBody>
          <a:bodyPr/>
          <a:lstStyle>
            <a:lvl1pPr>
              <a:defRPr sz="3000" b="0" i="0" baseline="0">
                <a:solidFill>
                  <a:srgbClr val="E6413C"/>
                </a:solidFill>
                <a:latin typeface="Work Sans" pitchFamily="2" charset="77"/>
              </a:defRPr>
            </a:lvl1pPr>
          </a:lstStyle>
          <a:p>
            <a:r>
              <a:rPr lang="nb-NO" dirty="0"/>
              <a:t>Tittel</a:t>
            </a:r>
          </a:p>
        </p:txBody>
      </p:sp>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6" name="Plassholder for bunntekst 17">
            <a:extLst>
              <a:ext uri="{FF2B5EF4-FFF2-40B4-BE49-F238E27FC236}">
                <a16:creationId xmlns:a16="http://schemas.microsoft.com/office/drawing/2014/main" id="{79228A0B-BA6B-736C-55D5-772B24649CB3}"/>
              </a:ext>
            </a:extLst>
          </p:cNvPr>
          <p:cNvSpPr txBox="1">
            <a:spLocks/>
          </p:cNvSpPr>
          <p:nvPr userDrawn="1"/>
        </p:nvSpPr>
        <p:spPr>
          <a:xfrm>
            <a:off x="1187101" y="12772324"/>
            <a:ext cx="5856051" cy="545785"/>
          </a:xfrm>
          <a:prstGeom prst="rect">
            <a:avLst/>
          </a:prstGeom>
          <a:noFill/>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E6413C"/>
                </a:solidFill>
                <a:effectLst/>
                <a:uFillTx/>
                <a:latin typeface="Work Sans" pitchFamily="2" charset="77"/>
                <a:ea typeface="+mn-ea"/>
                <a:cs typeface="+mn-cs"/>
                <a:sym typeface="Archivo SemiBold Regular"/>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9pPr>
          </a:lstStyle>
          <a:p>
            <a:r>
              <a:rPr lang="nb-NO" b="0" i="0" dirty="0">
                <a:latin typeface="Work Sans" pitchFamily="2" charset="77"/>
              </a:rPr>
              <a:t>Tittel</a:t>
            </a:r>
          </a:p>
        </p:txBody>
      </p:sp>
      <p:sp>
        <p:nvSpPr>
          <p:cNvPr id="17" name="Slide Number">
            <a:extLst>
              <a:ext uri="{FF2B5EF4-FFF2-40B4-BE49-F238E27FC236}">
                <a16:creationId xmlns:a16="http://schemas.microsoft.com/office/drawing/2014/main" id="{91BB636D-373D-B3E5-1D39-56CB581B5295}"/>
              </a:ext>
            </a:extLst>
          </p:cNvPr>
          <p:cNvSpPr txBox="1">
            <a:spLocks/>
          </p:cNvSpPr>
          <p:nvPr userDrawn="1"/>
        </p:nvSpPr>
        <p:spPr>
          <a:xfrm>
            <a:off x="12003557" y="13099998"/>
            <a:ext cx="364389" cy="355601"/>
          </a:xfrm>
          <a:prstGeom prst="rect">
            <a:avLst/>
          </a:prstGeom>
          <a:ln w="12700">
            <a:miter lim="400000"/>
          </a:ln>
        </p:spPr>
        <p:txBody>
          <a:bodyPr wrap="non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chivo SemiBold Regular"/>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9pPr>
          </a:lstStyle>
          <a:p>
            <a:fld id="{86CB4B4D-7CA3-9044-876B-883B54F8677D}" type="slidenum">
              <a:rPr lang="nb-NO" smtClean="0"/>
              <a:pPr/>
              <a:t>‹#›</a:t>
            </a:fld>
            <a:endParaRPr lang="nb-NO"/>
          </a:p>
        </p:txBody>
      </p:sp>
      <p:pic>
        <p:nvPicPr>
          <p:cNvPr id="19" name="Bilde 18" descr="Et bilde som inneholder tekst, flaske, skilt, utendørs&#10;&#10;Automatisk generert beskrivelse">
            <a:extLst>
              <a:ext uri="{FF2B5EF4-FFF2-40B4-BE49-F238E27FC236}">
                <a16:creationId xmlns:a16="http://schemas.microsoft.com/office/drawing/2014/main" id="{17971512-FB67-FA97-AF1D-0D25E5FEEE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101" y="367911"/>
            <a:ext cx="2170695" cy="714741"/>
          </a:xfrm>
          <a:prstGeom prst="rect">
            <a:avLst/>
          </a:prstGeom>
        </p:spPr>
      </p:pic>
    </p:spTree>
    <p:extLst>
      <p:ext uri="{BB962C8B-B14F-4D97-AF65-F5344CB8AC3E}">
        <p14:creationId xmlns:p14="http://schemas.microsoft.com/office/powerpoint/2010/main" val="342444581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1">
    <p:bg>
      <p:bgPr>
        <a:solidFill>
          <a:srgbClr val="E6413C"/>
        </a:solidFill>
        <a:effectLst/>
      </p:bgPr>
    </p:bg>
    <p:spTree>
      <p:nvGrpSpPr>
        <p:cNvPr id="1" name=""/>
        <p:cNvGrpSpPr/>
        <p:nvPr/>
      </p:nvGrpSpPr>
      <p:grpSpPr>
        <a:xfrm>
          <a:off x="0" y="0"/>
          <a:ext cx="0" cy="0"/>
          <a:chOff x="0" y="0"/>
          <a:chExt cx="0" cy="0"/>
        </a:xfrm>
      </p:grpSpPr>
      <p:sp>
        <p:nvSpPr>
          <p:cNvPr id="73" name="CAMPAIGN"/>
          <p:cNvSpPr txBox="1">
            <a:spLocks noGrp="1"/>
          </p:cNvSpPr>
          <p:nvPr>
            <p:ph type="body" sz="quarter" idx="21" hasCustomPrompt="1"/>
          </p:nvPr>
        </p:nvSpPr>
        <p:spPr>
          <a:xfrm>
            <a:off x="3694658" y="3243397"/>
            <a:ext cx="4609595" cy="2041585"/>
          </a:xfrm>
          <a:prstGeom prst="rect">
            <a:avLst/>
          </a:prstGeom>
        </p:spPr>
        <p:txBody>
          <a:bodyPr wrap="none" anchor="ctr">
            <a:spAutoFit/>
          </a:bodyPr>
          <a:lstStyle>
            <a:lvl1pPr defTabSz="2438338">
              <a:lnSpc>
                <a:spcPct val="90000"/>
              </a:lnSpc>
              <a:defRPr sz="14000" b="0" i="0" strike="noStrike" cap="none" spc="-280" baseline="0">
                <a:solidFill>
                  <a:srgbClr val="FFFFFF"/>
                </a:solidFill>
                <a:latin typeface="Work Sans Medium" pitchFamily="2" charset="77"/>
              </a:defRPr>
            </a:lvl1pPr>
          </a:lstStyle>
          <a:p>
            <a:r>
              <a:rPr lang="nb-NO" dirty="0"/>
              <a:t>Tittel</a:t>
            </a:r>
            <a:endParaRPr dirty="0"/>
          </a:p>
        </p:txBody>
      </p:sp>
      <p:sp>
        <p:nvSpPr>
          <p:cNvPr id="74" name="TARGET AUDIENCE"/>
          <p:cNvSpPr txBox="1">
            <a:spLocks noGrp="1"/>
          </p:cNvSpPr>
          <p:nvPr>
            <p:ph type="body" sz="quarter" idx="22" hasCustomPrompt="1"/>
          </p:nvPr>
        </p:nvSpPr>
        <p:spPr>
          <a:xfrm>
            <a:off x="3694658" y="5352349"/>
            <a:ext cx="7148432" cy="2041585"/>
          </a:xfrm>
          <a:prstGeom prst="rect">
            <a:avLst/>
          </a:prstGeom>
        </p:spPr>
        <p:txBody>
          <a:bodyPr wrap="none" anchor="ctr">
            <a:spAutoFit/>
          </a:bodyPr>
          <a:lstStyle>
            <a:lvl1pPr defTabSz="2438338">
              <a:lnSpc>
                <a:spcPct val="90000"/>
              </a:lnSpc>
              <a:defRPr sz="14000" b="0" i="0" spc="-280">
                <a:solidFill>
                  <a:srgbClr val="FFFFFF"/>
                </a:solidFill>
                <a:latin typeface="Work Sans" pitchFamily="2" charset="77"/>
              </a:defRPr>
            </a:lvl1pPr>
          </a:lstStyle>
          <a:p>
            <a:r>
              <a:rPr lang="nb-NO" dirty="0"/>
              <a:t>Tidslinje</a:t>
            </a:r>
            <a:endParaRPr dirty="0"/>
          </a:p>
        </p:txBody>
      </p:sp>
      <p:sp>
        <p:nvSpPr>
          <p:cNvPr id="75" name="REFERENCES"/>
          <p:cNvSpPr txBox="1">
            <a:spLocks noGrp="1"/>
          </p:cNvSpPr>
          <p:nvPr>
            <p:ph type="body" sz="quarter" idx="23" hasCustomPrompt="1"/>
          </p:nvPr>
        </p:nvSpPr>
        <p:spPr>
          <a:xfrm>
            <a:off x="3694658" y="7461302"/>
            <a:ext cx="9287799" cy="2041585"/>
          </a:xfrm>
          <a:prstGeom prst="rect">
            <a:avLst/>
          </a:prstGeom>
        </p:spPr>
        <p:txBody>
          <a:bodyPr wrap="none" anchor="ctr">
            <a:spAutoFit/>
          </a:bodyPr>
          <a:lstStyle>
            <a:lvl1pPr defTabSz="2438338">
              <a:lnSpc>
                <a:spcPct val="90000"/>
              </a:lnSpc>
              <a:defRPr sz="14000" b="0" i="0" spc="-280">
                <a:solidFill>
                  <a:srgbClr val="FFFFFF"/>
                </a:solidFill>
                <a:latin typeface="Work Sans" pitchFamily="2" charset="77"/>
              </a:defRPr>
            </a:lvl1pPr>
          </a:lstStyle>
          <a:p>
            <a:r>
              <a:rPr lang="nb-NO" dirty="0"/>
              <a:t>Referanser</a:t>
            </a:r>
            <a:endParaRPr dirty="0"/>
          </a:p>
        </p:txBody>
      </p:sp>
      <p:sp>
        <p:nvSpPr>
          <p:cNvPr id="76" name="DELIVERABLES"/>
          <p:cNvSpPr txBox="1">
            <a:spLocks noGrp="1"/>
          </p:cNvSpPr>
          <p:nvPr>
            <p:ph type="body" sz="quarter" idx="24" hasCustomPrompt="1"/>
          </p:nvPr>
        </p:nvSpPr>
        <p:spPr>
          <a:xfrm>
            <a:off x="3694658" y="9570255"/>
            <a:ext cx="4609595" cy="2041585"/>
          </a:xfrm>
          <a:prstGeom prst="rect">
            <a:avLst/>
          </a:prstGeom>
        </p:spPr>
        <p:txBody>
          <a:bodyPr wrap="none" anchor="ctr">
            <a:spAutoFit/>
          </a:bodyPr>
          <a:lstStyle>
            <a:lvl1pPr defTabSz="2438338">
              <a:lnSpc>
                <a:spcPct val="90000"/>
              </a:lnSpc>
              <a:defRPr sz="14000" b="0" i="0" spc="-280">
                <a:solidFill>
                  <a:srgbClr val="FFFFFF"/>
                </a:solidFill>
                <a:latin typeface="Work Sans" pitchFamily="2" charset="77"/>
              </a:defRPr>
            </a:lvl1pPr>
          </a:lstStyle>
          <a:p>
            <a:r>
              <a:rPr lang="nb-NO" dirty="0"/>
              <a:t>Tittel</a:t>
            </a:r>
          </a:p>
        </p:txBody>
      </p:sp>
      <p:sp>
        <p:nvSpPr>
          <p:cNvPr id="77" name="PRACTICAL FACTS"/>
          <p:cNvSpPr txBox="1">
            <a:spLocks noGrp="1"/>
          </p:cNvSpPr>
          <p:nvPr>
            <p:ph type="body" sz="quarter" idx="25" hasCustomPrompt="1"/>
          </p:nvPr>
        </p:nvSpPr>
        <p:spPr>
          <a:xfrm>
            <a:off x="3694658" y="11679207"/>
            <a:ext cx="4609595" cy="2041585"/>
          </a:xfrm>
          <a:prstGeom prst="rect">
            <a:avLst/>
          </a:prstGeom>
        </p:spPr>
        <p:txBody>
          <a:bodyPr wrap="none" anchor="ctr">
            <a:spAutoFit/>
          </a:bodyPr>
          <a:lstStyle>
            <a:lvl1pPr defTabSz="2438338">
              <a:lnSpc>
                <a:spcPct val="90000"/>
              </a:lnSpc>
              <a:defRPr sz="14000" b="0" i="0" spc="-280">
                <a:solidFill>
                  <a:srgbClr val="FFFFFF"/>
                </a:solidFill>
                <a:latin typeface="Work Sans" pitchFamily="2" charset="77"/>
              </a:defRPr>
            </a:lvl1pPr>
          </a:lstStyle>
          <a:p>
            <a:r>
              <a:rPr lang="nb-NO" dirty="0"/>
              <a:t>Tittel</a:t>
            </a:r>
          </a:p>
        </p:txBody>
      </p:sp>
      <p:sp>
        <p:nvSpPr>
          <p:cNvPr id="79" name="03"/>
          <p:cNvSpPr txBox="1">
            <a:spLocks noGrp="1"/>
          </p:cNvSpPr>
          <p:nvPr>
            <p:ph type="body" sz="quarter" idx="27"/>
          </p:nvPr>
        </p:nvSpPr>
        <p:spPr>
          <a:xfrm>
            <a:off x="1282700" y="3243397"/>
            <a:ext cx="2194832" cy="2041585"/>
          </a:xfrm>
          <a:prstGeom prst="rect">
            <a:avLst/>
          </a:prstGeom>
        </p:spPr>
        <p:txBody>
          <a:bodyPr wrap="none" anchor="ctr">
            <a:spAutoFit/>
          </a:bodyPr>
          <a:lstStyle>
            <a:lvl1pPr defTabSz="2438338">
              <a:lnSpc>
                <a:spcPct val="90000"/>
              </a:lnSpc>
              <a:defRPr sz="14000" b="0" i="0" spc="-280" baseline="0">
                <a:solidFill>
                  <a:srgbClr val="2D2D2D"/>
                </a:solidFill>
                <a:latin typeface="Work Sans Medium" pitchFamily="2" charset="77"/>
              </a:defRPr>
            </a:lvl1pPr>
          </a:lstStyle>
          <a:p>
            <a:pPr lvl="0"/>
            <a:r>
              <a:rPr lang="nb-NO"/>
              <a:t>Klikk for å redigere tekststiler i malen</a:t>
            </a:r>
          </a:p>
        </p:txBody>
      </p:sp>
      <p:sp>
        <p:nvSpPr>
          <p:cNvPr id="80" name="04"/>
          <p:cNvSpPr txBox="1">
            <a:spLocks noGrp="1"/>
          </p:cNvSpPr>
          <p:nvPr>
            <p:ph type="body" sz="quarter" idx="28"/>
          </p:nvPr>
        </p:nvSpPr>
        <p:spPr>
          <a:xfrm>
            <a:off x="1282699" y="5275397"/>
            <a:ext cx="2274982" cy="2041585"/>
          </a:xfrm>
          <a:prstGeom prst="rect">
            <a:avLst/>
          </a:prstGeom>
        </p:spPr>
        <p:txBody>
          <a:bodyPr wrap="none" anchor="ctr">
            <a:spAutoFit/>
          </a:bodyPr>
          <a:lstStyle>
            <a:lvl1pPr defTabSz="2438338">
              <a:lnSpc>
                <a:spcPct val="90000"/>
              </a:lnSpc>
              <a:defRPr sz="14000" b="0" i="0" spc="-280" baseline="0">
                <a:solidFill>
                  <a:srgbClr val="2D2D2D"/>
                </a:solidFill>
                <a:latin typeface="Work Sans Medium" pitchFamily="2" charset="77"/>
              </a:defRPr>
            </a:lvl1pPr>
          </a:lstStyle>
          <a:p>
            <a:pPr lvl="0"/>
            <a:r>
              <a:rPr lang="nb-NO"/>
              <a:t>Klikk for å redigere tekststiler i malen</a:t>
            </a:r>
          </a:p>
        </p:txBody>
      </p:sp>
      <p:sp>
        <p:nvSpPr>
          <p:cNvPr id="81" name="05"/>
          <p:cNvSpPr txBox="1">
            <a:spLocks noGrp="1"/>
          </p:cNvSpPr>
          <p:nvPr>
            <p:ph type="body" sz="quarter" idx="29"/>
          </p:nvPr>
        </p:nvSpPr>
        <p:spPr>
          <a:xfrm>
            <a:off x="1282700" y="7461302"/>
            <a:ext cx="2193229" cy="2041585"/>
          </a:xfrm>
          <a:prstGeom prst="rect">
            <a:avLst/>
          </a:prstGeom>
        </p:spPr>
        <p:txBody>
          <a:bodyPr wrap="none" anchor="ctr">
            <a:spAutoFit/>
          </a:bodyPr>
          <a:lstStyle>
            <a:lvl1pPr defTabSz="2438338">
              <a:lnSpc>
                <a:spcPct val="90000"/>
              </a:lnSpc>
              <a:defRPr sz="14000" b="0" i="0" spc="-280" baseline="0">
                <a:solidFill>
                  <a:srgbClr val="2D2D2D"/>
                </a:solidFill>
                <a:latin typeface="Work Sans Medium" pitchFamily="2" charset="77"/>
              </a:defRPr>
            </a:lvl1pPr>
          </a:lstStyle>
          <a:p>
            <a:pPr lvl="0"/>
            <a:r>
              <a:rPr lang="nb-NO"/>
              <a:t>Klikk for å redigere tekststiler i malen</a:t>
            </a:r>
          </a:p>
        </p:txBody>
      </p:sp>
      <p:sp>
        <p:nvSpPr>
          <p:cNvPr id="82" name="06"/>
          <p:cNvSpPr txBox="1">
            <a:spLocks noGrp="1"/>
          </p:cNvSpPr>
          <p:nvPr>
            <p:ph type="body" sz="quarter" idx="30"/>
          </p:nvPr>
        </p:nvSpPr>
        <p:spPr>
          <a:xfrm>
            <a:off x="1282700" y="9570255"/>
            <a:ext cx="2239716" cy="2041585"/>
          </a:xfrm>
          <a:prstGeom prst="rect">
            <a:avLst/>
          </a:prstGeom>
        </p:spPr>
        <p:txBody>
          <a:bodyPr wrap="none" anchor="ctr">
            <a:spAutoFit/>
          </a:bodyPr>
          <a:lstStyle>
            <a:lvl1pPr defTabSz="2438338">
              <a:lnSpc>
                <a:spcPct val="90000"/>
              </a:lnSpc>
              <a:defRPr sz="14000" b="0" i="0" spc="-280" baseline="0">
                <a:solidFill>
                  <a:srgbClr val="2D2D2D"/>
                </a:solidFill>
                <a:latin typeface="Work Sans Medium" pitchFamily="2" charset="77"/>
              </a:defRPr>
            </a:lvl1pPr>
          </a:lstStyle>
          <a:p>
            <a:pPr lvl="0"/>
            <a:r>
              <a:rPr lang="nb-NO"/>
              <a:t>Klikk for å redigere tekststiler i malen</a:t>
            </a:r>
          </a:p>
        </p:txBody>
      </p:sp>
      <p:sp>
        <p:nvSpPr>
          <p:cNvPr id="83" name="07"/>
          <p:cNvSpPr txBox="1">
            <a:spLocks noGrp="1"/>
          </p:cNvSpPr>
          <p:nvPr>
            <p:ph type="body" sz="quarter" idx="31"/>
          </p:nvPr>
        </p:nvSpPr>
        <p:spPr>
          <a:xfrm>
            <a:off x="1282700" y="11679207"/>
            <a:ext cx="2190023" cy="2041585"/>
          </a:xfrm>
          <a:prstGeom prst="rect">
            <a:avLst/>
          </a:prstGeom>
        </p:spPr>
        <p:txBody>
          <a:bodyPr wrap="none" anchor="ctr">
            <a:spAutoFit/>
          </a:bodyPr>
          <a:lstStyle>
            <a:lvl1pPr defTabSz="2438338">
              <a:lnSpc>
                <a:spcPct val="90000"/>
              </a:lnSpc>
              <a:defRPr sz="14000" b="0" i="0" spc="-280" baseline="0">
                <a:solidFill>
                  <a:srgbClr val="2D2D2D"/>
                </a:solidFill>
                <a:latin typeface="Work Sans Medium" pitchFamily="2" charset="77"/>
              </a:defRPr>
            </a:lvl1pPr>
          </a:lstStyle>
          <a:p>
            <a:pPr lvl="0"/>
            <a:r>
              <a:rPr lang="nb-NO"/>
              <a:t>Klikk for å redigere tekststiler i malen</a:t>
            </a:r>
          </a:p>
        </p:txBody>
      </p:sp>
      <p:sp>
        <p:nvSpPr>
          <p:cNvPr id="84" name="Slide Number"/>
          <p:cNvSpPr txBox="1">
            <a:spLocks noGrp="1"/>
          </p:cNvSpPr>
          <p:nvPr>
            <p:ph type="sldNum" sz="quarter" idx="2"/>
          </p:nvPr>
        </p:nvSpPr>
        <p:spPr>
          <a:xfrm>
            <a:off x="12017436" y="13076008"/>
            <a:ext cx="336631" cy="379591"/>
          </a:xfrm>
          <a:prstGeom prst="rect">
            <a:avLst/>
          </a:prstGeom>
        </p:spPr>
        <p:txBody>
          <a:bodyPr/>
          <a:lstStyle>
            <a:lvl1pPr>
              <a:defRPr>
                <a:solidFill>
                  <a:schemeClr val="bg1"/>
                </a:solidFill>
              </a:defRPr>
            </a:lvl1pPr>
          </a:lstStyle>
          <a:p>
            <a:fld id="{86CB4B4D-7CA3-9044-876B-883B54F8677D}" type="slidenum">
              <a:rPr lang="nb-NO" smtClean="0"/>
              <a:pPr/>
              <a:t>‹#›</a:t>
            </a:fld>
            <a:endParaRPr lang="nb-NO" dirty="0"/>
          </a:p>
        </p:txBody>
      </p:sp>
      <p:pic>
        <p:nvPicPr>
          <p:cNvPr id="15" name="Bilde 14" descr="Et bilde som inneholder tekst&#10;&#10;Automatisk generert beskrivelse">
            <a:extLst>
              <a:ext uri="{FF2B5EF4-FFF2-40B4-BE49-F238E27FC236}">
                <a16:creationId xmlns:a16="http://schemas.microsoft.com/office/drawing/2014/main" id="{C0C583A4-1FC3-CE2D-40E2-93D0B8C380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101" y="367911"/>
            <a:ext cx="2192094" cy="708722"/>
          </a:xfrm>
          <a:prstGeom prst="rect">
            <a:avLst/>
          </a:prstGeom>
        </p:spPr>
      </p:pic>
      <p:sp>
        <p:nvSpPr>
          <p:cNvPr id="16" name="On January 2020">
            <a:extLst>
              <a:ext uri="{FF2B5EF4-FFF2-40B4-BE49-F238E27FC236}">
                <a16:creationId xmlns:a16="http://schemas.microsoft.com/office/drawing/2014/main" id="{BDD61CF1-3381-0FBC-E89A-218DD095A193}"/>
              </a:ext>
            </a:extLst>
          </p:cNvPr>
          <p:cNvSpPr txBox="1">
            <a:spLocks noGrp="1"/>
          </p:cNvSpPr>
          <p:nvPr>
            <p:ph type="body" sz="quarter" idx="32" hasCustomPrompt="1"/>
          </p:nvPr>
        </p:nvSpPr>
        <p:spPr>
          <a:xfrm>
            <a:off x="18688050" y="508000"/>
            <a:ext cx="4425949" cy="518091"/>
          </a:xfrm>
          <a:prstGeom prst="rect">
            <a:avLst/>
          </a:prstGeom>
        </p:spPr>
        <p:txBody>
          <a:bodyPr wrap="square">
            <a:spAutoFit/>
          </a:bodyPr>
          <a:lstStyle>
            <a:lvl1pPr algn="r" defTabSz="2438338">
              <a:lnSpc>
                <a:spcPct val="90000"/>
              </a:lnSpc>
              <a:defRPr sz="3000" b="0" i="0" spc="-79" baseline="0">
                <a:solidFill>
                  <a:srgbClr val="FFFFFF"/>
                </a:solidFill>
                <a:latin typeface="Work Sans" pitchFamily="2" charset="77"/>
                <a:ea typeface="+mn-ea"/>
                <a:cs typeface="+mn-cs"/>
                <a:sym typeface="Archivo SemiBold Regular"/>
              </a:defRPr>
            </a:lvl1pPr>
          </a:lstStyle>
          <a:p>
            <a:r>
              <a:rPr lang="nb-NO" dirty="0"/>
              <a:t>Presentasjonstittel</a:t>
            </a:r>
            <a:endParaRPr dirty="0"/>
          </a:p>
        </p:txBody>
      </p:sp>
      <p:sp>
        <p:nvSpPr>
          <p:cNvPr id="17" name="Line">
            <a:extLst>
              <a:ext uri="{FF2B5EF4-FFF2-40B4-BE49-F238E27FC236}">
                <a16:creationId xmlns:a16="http://schemas.microsoft.com/office/drawing/2014/main" id="{B2CC64FD-61E0-F3B4-CFD9-CEC77787A733}"/>
              </a:ext>
            </a:extLst>
          </p:cNvPr>
          <p:cNvSpPr/>
          <p:nvPr userDrawn="1"/>
        </p:nvSpPr>
        <p:spPr>
          <a:xfrm flipV="1">
            <a:off x="782366" y="-4"/>
            <a:ext cx="0" cy="1371937"/>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8" name="Line">
            <a:extLst>
              <a:ext uri="{FF2B5EF4-FFF2-40B4-BE49-F238E27FC236}">
                <a16:creationId xmlns:a16="http://schemas.microsoft.com/office/drawing/2014/main" id="{58742A72-D049-C41D-376E-5DF4B0751D4D}"/>
              </a:ext>
            </a:extLst>
          </p:cNvPr>
          <p:cNvSpPr/>
          <p:nvPr userDrawn="1"/>
        </p:nvSpPr>
        <p:spPr>
          <a:xfrm flipV="1">
            <a:off x="23597397" y="-3"/>
            <a:ext cx="0" cy="1371942"/>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9" name="Line">
            <a:extLst>
              <a:ext uri="{FF2B5EF4-FFF2-40B4-BE49-F238E27FC236}">
                <a16:creationId xmlns:a16="http://schemas.microsoft.com/office/drawing/2014/main" id="{D52FC7FC-C4B4-8B5E-9FC8-FBB47D1367B8}"/>
              </a:ext>
            </a:extLst>
          </p:cNvPr>
          <p:cNvSpPr/>
          <p:nvPr userDrawn="1"/>
        </p:nvSpPr>
        <p:spPr>
          <a:xfrm>
            <a:off x="-1" y="1371939"/>
            <a:ext cx="24398991" cy="1"/>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Tree>
    <p:extLst>
      <p:ext uri="{BB962C8B-B14F-4D97-AF65-F5344CB8AC3E}">
        <p14:creationId xmlns:p14="http://schemas.microsoft.com/office/powerpoint/2010/main" val="318788870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2_5">
    <p:bg>
      <p:bgPr>
        <a:solidFill>
          <a:schemeClr val="bg1"/>
        </a:solidFill>
        <a:effectLst/>
      </p:bgPr>
    </p:bg>
    <p:spTree>
      <p:nvGrpSpPr>
        <p:cNvPr id="1" name=""/>
        <p:cNvGrpSpPr/>
        <p:nvPr/>
      </p:nvGrpSpPr>
      <p:grpSpPr>
        <a:xfrm>
          <a:off x="0" y="0"/>
          <a:ext cx="0" cy="0"/>
          <a:chOff x="0" y="0"/>
          <a:chExt cx="0" cy="0"/>
        </a:xfrm>
      </p:grpSpPr>
      <p:sp>
        <p:nvSpPr>
          <p:cNvPr id="122" name="Image"/>
          <p:cNvSpPr>
            <a:spLocks noGrp="1"/>
          </p:cNvSpPr>
          <p:nvPr>
            <p:ph type="pic" idx="21"/>
          </p:nvPr>
        </p:nvSpPr>
        <p:spPr>
          <a:xfrm>
            <a:off x="0" y="-1"/>
            <a:ext cx="9952233" cy="13716001"/>
          </a:xfrm>
          <a:prstGeom prst="rect">
            <a:avLst/>
          </a:prstGeom>
        </p:spPr>
        <p:txBody>
          <a:bodyPr lIns="91439" tIns="45719" rIns="91439" bIns="45719">
            <a:noAutofit/>
          </a:bodyPr>
          <a:lstStyle>
            <a:lvl1pPr>
              <a:defRPr b="0" i="0">
                <a:latin typeface="Work Sans" pitchFamily="2" charset="77"/>
              </a:defRPr>
            </a:lvl1pPr>
          </a:lstStyle>
          <a:p>
            <a:r>
              <a:rPr lang="nb-NO"/>
              <a:t>Klikk på ikonet for å legge til et bilde</a:t>
            </a:r>
            <a:endParaRPr dirty="0"/>
          </a:p>
        </p:txBody>
      </p:sp>
      <p:sp>
        <p:nvSpPr>
          <p:cNvPr id="123" name="THE BRAND"/>
          <p:cNvSpPr txBox="1">
            <a:spLocks noGrp="1"/>
          </p:cNvSpPr>
          <p:nvPr>
            <p:ph type="body" sz="quarter" idx="22" hasCustomPrompt="1"/>
          </p:nvPr>
        </p:nvSpPr>
        <p:spPr>
          <a:xfrm>
            <a:off x="10915650" y="1973746"/>
            <a:ext cx="10806061" cy="3980577"/>
          </a:xfrm>
          <a:prstGeom prst="rect">
            <a:avLst/>
          </a:prstGeom>
        </p:spPr>
        <p:txBody>
          <a:bodyPr wrap="square">
            <a:spAutoFit/>
          </a:bodyPr>
          <a:lstStyle>
            <a:lvl1pPr defTabSz="2438338">
              <a:lnSpc>
                <a:spcPct val="90000"/>
              </a:lnSpc>
              <a:defRPr sz="14000" b="0" i="0" spc="-400" baseline="0">
                <a:solidFill>
                  <a:srgbClr val="FFFFFF"/>
                </a:solidFill>
                <a:latin typeface="Work Sans" pitchFamily="2" charset="77"/>
              </a:defRPr>
            </a:lvl1pPr>
          </a:lstStyle>
          <a:p>
            <a:r>
              <a:rPr lang="nb-NO" dirty="0"/>
              <a:t>Kreativ overskrift</a:t>
            </a:r>
            <a:endParaRPr dirty="0"/>
          </a:p>
        </p:txBody>
      </p:sp>
      <p:sp>
        <p:nvSpPr>
          <p:cNvPr id="124" name="Gallia est omnis divisa in partes tres, quarum. Paullum deliquit, ponderibus modulisque suis ratio utitur. Sed haec quis possit intrepidus aestimare tellus. Cum sociis natoque penatibus et magnis dis parturient."/>
          <p:cNvSpPr txBox="1">
            <a:spLocks noGrp="1"/>
          </p:cNvSpPr>
          <p:nvPr>
            <p:ph type="body" sz="quarter" idx="23"/>
          </p:nvPr>
        </p:nvSpPr>
        <p:spPr>
          <a:xfrm>
            <a:off x="10954314" y="8912505"/>
            <a:ext cx="10316729" cy="2829749"/>
          </a:xfrm>
          <a:prstGeom prst="rect">
            <a:avLst/>
          </a:prstGeom>
        </p:spPr>
        <p:txBody>
          <a:bodyPr wrap="square" anchor="b">
            <a:spAutoFit/>
          </a:bodyPr>
          <a:lstStyle>
            <a:lvl1pPr defTabSz="2438338">
              <a:lnSpc>
                <a:spcPct val="120000"/>
              </a:lnSpc>
              <a:defRPr sz="3000" b="0" i="0" spc="96" baseline="0">
                <a:solidFill>
                  <a:srgbClr val="FFFFFF"/>
                </a:solidFill>
                <a:latin typeface="Work Sans" pitchFamily="2" charset="77"/>
                <a:ea typeface="+mn-ea"/>
                <a:cs typeface="+mn-cs"/>
                <a:sym typeface="Archivo SemiBold Regular"/>
              </a:defRPr>
            </a:lvl1pPr>
          </a:lstStyle>
          <a:p>
            <a:pPr lvl="0"/>
            <a:r>
              <a:rPr lang="nb-NO"/>
              <a:t>Klikk for å redigere tekststiler i malen</a:t>
            </a:r>
          </a:p>
        </p:txBody>
      </p:sp>
      <p:sp>
        <p:nvSpPr>
          <p:cNvPr id="125" name="About the brand"/>
          <p:cNvSpPr txBox="1">
            <a:spLocks noGrp="1"/>
          </p:cNvSpPr>
          <p:nvPr>
            <p:ph type="body" sz="quarter" idx="24" hasCustomPrompt="1"/>
          </p:nvPr>
        </p:nvSpPr>
        <p:spPr>
          <a:xfrm>
            <a:off x="10964914" y="7453223"/>
            <a:ext cx="10316729" cy="595035"/>
          </a:xfrm>
          <a:prstGeom prst="rect">
            <a:avLst/>
          </a:prstGeom>
        </p:spPr>
        <p:txBody>
          <a:bodyPr wrap="square" anchor="ctr">
            <a:spAutoFit/>
          </a:bodyPr>
          <a:lstStyle>
            <a:lvl1pPr>
              <a:defRPr sz="3200" baseline="0">
                <a:solidFill>
                  <a:srgbClr val="2D2D2D"/>
                </a:solidFill>
                <a:latin typeface="Work Sans Medium" pitchFamily="2" charset="77"/>
                <a:ea typeface="+mn-ea"/>
                <a:cs typeface="+mn-cs"/>
                <a:sym typeface="Archivo SemiBold Regular"/>
              </a:defRPr>
            </a:lvl1pPr>
          </a:lstStyle>
          <a:p>
            <a:r>
              <a:rPr lang="nb-NO" dirty="0" err="1"/>
              <a:t>Subtitle</a:t>
            </a:r>
            <a:endParaRPr dirty="0"/>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7" name="Bilde 6" descr="Et bilde som inneholder tekst, flaske, skilt, utendørs&#10;&#10;Automatisk generert beskrivelse">
            <a:extLst>
              <a:ext uri="{FF2B5EF4-FFF2-40B4-BE49-F238E27FC236}">
                <a16:creationId xmlns:a16="http://schemas.microsoft.com/office/drawing/2014/main" id="{0D7B05B5-E95A-67A8-4D0A-22049BA1A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101" y="367911"/>
            <a:ext cx="2170695" cy="714741"/>
          </a:xfrm>
          <a:prstGeom prst="rect">
            <a:avLst/>
          </a:prstGeom>
        </p:spPr>
      </p:pic>
    </p:spTree>
    <p:extLst>
      <p:ext uri="{BB962C8B-B14F-4D97-AF65-F5344CB8AC3E}">
        <p14:creationId xmlns:p14="http://schemas.microsoft.com/office/powerpoint/2010/main" val="417581470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1_5">
    <p:bg>
      <p:bgPr>
        <a:solidFill>
          <a:srgbClr val="E6413C"/>
        </a:solidFill>
        <a:effectLst/>
      </p:bgPr>
    </p:bg>
    <p:spTree>
      <p:nvGrpSpPr>
        <p:cNvPr id="1" name=""/>
        <p:cNvGrpSpPr/>
        <p:nvPr/>
      </p:nvGrpSpPr>
      <p:grpSpPr>
        <a:xfrm>
          <a:off x="0" y="0"/>
          <a:ext cx="0" cy="0"/>
          <a:chOff x="0" y="0"/>
          <a:chExt cx="0" cy="0"/>
        </a:xfrm>
      </p:grpSpPr>
      <p:pic>
        <p:nvPicPr>
          <p:cNvPr id="8" name="Bilde 7" descr="Et bilde som inneholder tekst&#10;&#10;Automatisk generert beskrivelse">
            <a:extLst>
              <a:ext uri="{FF2B5EF4-FFF2-40B4-BE49-F238E27FC236}">
                <a16:creationId xmlns:a16="http://schemas.microsoft.com/office/drawing/2014/main" id="{ED134A25-C8DD-9E85-7E79-82D85A1D0A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101" y="367911"/>
            <a:ext cx="2192094" cy="708722"/>
          </a:xfrm>
          <a:prstGeom prst="rect">
            <a:avLst/>
          </a:prstGeom>
        </p:spPr>
      </p:pic>
      <p:sp>
        <p:nvSpPr>
          <p:cNvPr id="122" name="Image"/>
          <p:cNvSpPr>
            <a:spLocks noGrp="1"/>
          </p:cNvSpPr>
          <p:nvPr>
            <p:ph type="pic" idx="21"/>
          </p:nvPr>
        </p:nvSpPr>
        <p:spPr>
          <a:xfrm>
            <a:off x="0" y="-1"/>
            <a:ext cx="9952233" cy="13716001"/>
          </a:xfrm>
          <a:prstGeom prst="rect">
            <a:avLst/>
          </a:prstGeom>
        </p:spPr>
        <p:txBody>
          <a:bodyPr lIns="91439" tIns="45719" rIns="91439" bIns="45719">
            <a:noAutofit/>
          </a:bodyPr>
          <a:lstStyle>
            <a:lvl1pPr>
              <a:defRPr b="0" i="0">
                <a:latin typeface="Work Sans" pitchFamily="2" charset="77"/>
              </a:defRPr>
            </a:lvl1pPr>
          </a:lstStyle>
          <a:p>
            <a:r>
              <a:rPr lang="nb-NO"/>
              <a:t>Klikk på ikonet for å legge til et bilde</a:t>
            </a:r>
            <a:endParaRPr dirty="0"/>
          </a:p>
        </p:txBody>
      </p:sp>
      <p:sp>
        <p:nvSpPr>
          <p:cNvPr id="123" name="THE BRAND"/>
          <p:cNvSpPr txBox="1">
            <a:spLocks noGrp="1"/>
          </p:cNvSpPr>
          <p:nvPr>
            <p:ph type="body" sz="quarter" idx="22" hasCustomPrompt="1"/>
          </p:nvPr>
        </p:nvSpPr>
        <p:spPr>
          <a:xfrm>
            <a:off x="10901363" y="1988033"/>
            <a:ext cx="10282237" cy="3980577"/>
          </a:xfrm>
          <a:prstGeom prst="rect">
            <a:avLst/>
          </a:prstGeom>
        </p:spPr>
        <p:txBody>
          <a:bodyPr wrap="square">
            <a:spAutoFit/>
          </a:bodyPr>
          <a:lstStyle>
            <a:lvl1pPr defTabSz="2438338">
              <a:lnSpc>
                <a:spcPct val="90000"/>
              </a:lnSpc>
              <a:defRPr sz="14000" b="0" i="0" spc="-400" baseline="0">
                <a:solidFill>
                  <a:srgbClr val="FFFFFF"/>
                </a:solidFill>
                <a:latin typeface="Work Sans" pitchFamily="2" charset="77"/>
              </a:defRPr>
            </a:lvl1pPr>
          </a:lstStyle>
          <a:p>
            <a:r>
              <a:rPr lang="nb-NO" dirty="0"/>
              <a:t>Kreativ overskrift</a:t>
            </a:r>
            <a:endParaRPr dirty="0"/>
          </a:p>
        </p:txBody>
      </p:sp>
      <p:sp>
        <p:nvSpPr>
          <p:cNvPr id="124" name="Gallia est omnis divisa in partes tres, quarum. Paullum deliquit, ponderibus modulisque suis ratio utitur. Sed haec quis possit intrepidus aestimare tellus. Cum sociis natoque penatibus et magnis dis parturient."/>
          <p:cNvSpPr txBox="1">
            <a:spLocks noGrp="1"/>
          </p:cNvSpPr>
          <p:nvPr>
            <p:ph type="body" sz="quarter" idx="23"/>
          </p:nvPr>
        </p:nvSpPr>
        <p:spPr>
          <a:xfrm>
            <a:off x="10901363" y="8383867"/>
            <a:ext cx="9816626" cy="2829749"/>
          </a:xfrm>
          <a:prstGeom prst="rect">
            <a:avLst/>
          </a:prstGeom>
        </p:spPr>
        <p:txBody>
          <a:bodyPr wrap="square" anchor="b">
            <a:spAutoFit/>
          </a:bodyPr>
          <a:lstStyle>
            <a:lvl1pPr defTabSz="2438338">
              <a:lnSpc>
                <a:spcPct val="120000"/>
              </a:lnSpc>
              <a:defRPr sz="3000" b="0" i="0" spc="96" baseline="0">
                <a:solidFill>
                  <a:srgbClr val="FFFFFF"/>
                </a:solidFill>
                <a:latin typeface="Work Sans" pitchFamily="2" charset="77"/>
                <a:ea typeface="+mn-ea"/>
                <a:cs typeface="+mn-cs"/>
                <a:sym typeface="Archivo SemiBold Regular"/>
              </a:defRPr>
            </a:lvl1pPr>
          </a:lstStyle>
          <a:p>
            <a:pPr lvl="0"/>
            <a:r>
              <a:rPr lang="nb-NO"/>
              <a:t>Klikk for å redigere tekststiler i malen</a:t>
            </a:r>
          </a:p>
        </p:txBody>
      </p:sp>
      <p:sp>
        <p:nvSpPr>
          <p:cNvPr id="125" name="About the brand"/>
          <p:cNvSpPr txBox="1">
            <a:spLocks noGrp="1"/>
          </p:cNvSpPr>
          <p:nvPr>
            <p:ph type="body" sz="quarter" idx="24" hasCustomPrompt="1"/>
          </p:nvPr>
        </p:nvSpPr>
        <p:spPr>
          <a:xfrm>
            <a:off x="10926906" y="7405955"/>
            <a:ext cx="9816626" cy="718145"/>
          </a:xfrm>
          <a:prstGeom prst="rect">
            <a:avLst/>
          </a:prstGeom>
        </p:spPr>
        <p:txBody>
          <a:bodyPr wrap="square" anchor="ctr">
            <a:spAutoFit/>
          </a:bodyPr>
          <a:lstStyle>
            <a:lvl1pPr>
              <a:defRPr sz="4000" baseline="0">
                <a:solidFill>
                  <a:srgbClr val="2D2D2D"/>
                </a:solidFill>
                <a:latin typeface="Work Sans Medium" pitchFamily="2" charset="77"/>
                <a:ea typeface="+mn-ea"/>
                <a:cs typeface="+mn-cs"/>
                <a:sym typeface="Archivo SemiBold Regular"/>
              </a:defRPr>
            </a:lvl1pPr>
          </a:lstStyle>
          <a:p>
            <a:r>
              <a:rPr lang="nb-NO" dirty="0" err="1"/>
              <a:t>Subtitle</a:t>
            </a:r>
            <a:endParaRPr dirty="0"/>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 name="Line">
            <a:extLst>
              <a:ext uri="{FF2B5EF4-FFF2-40B4-BE49-F238E27FC236}">
                <a16:creationId xmlns:a16="http://schemas.microsoft.com/office/drawing/2014/main" id="{7089F051-6D75-2B00-5E31-4FC9A5288B27}"/>
              </a:ext>
            </a:extLst>
          </p:cNvPr>
          <p:cNvSpPr/>
          <p:nvPr userDrawn="1"/>
        </p:nvSpPr>
        <p:spPr>
          <a:xfrm flipV="1">
            <a:off x="782366" y="-4"/>
            <a:ext cx="0" cy="1371937"/>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0" name="Line">
            <a:extLst>
              <a:ext uri="{FF2B5EF4-FFF2-40B4-BE49-F238E27FC236}">
                <a16:creationId xmlns:a16="http://schemas.microsoft.com/office/drawing/2014/main" id="{0FB0E283-317A-E459-B6A3-22BAB50F2C05}"/>
              </a:ext>
            </a:extLst>
          </p:cNvPr>
          <p:cNvSpPr/>
          <p:nvPr userDrawn="1"/>
        </p:nvSpPr>
        <p:spPr>
          <a:xfrm flipV="1">
            <a:off x="23597397" y="-3"/>
            <a:ext cx="0" cy="1371942"/>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1" name="Line">
            <a:extLst>
              <a:ext uri="{FF2B5EF4-FFF2-40B4-BE49-F238E27FC236}">
                <a16:creationId xmlns:a16="http://schemas.microsoft.com/office/drawing/2014/main" id="{F1D85E4B-46FF-AE40-68EE-6FCC9C74064B}"/>
              </a:ext>
            </a:extLst>
          </p:cNvPr>
          <p:cNvSpPr/>
          <p:nvPr userDrawn="1"/>
        </p:nvSpPr>
        <p:spPr>
          <a:xfrm>
            <a:off x="-1" y="1371939"/>
            <a:ext cx="24398991" cy="1"/>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Tree>
    <p:extLst>
      <p:ext uri="{BB962C8B-B14F-4D97-AF65-F5344CB8AC3E}">
        <p14:creationId xmlns:p14="http://schemas.microsoft.com/office/powerpoint/2010/main" val="404016242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
    <p:spTree>
      <p:nvGrpSpPr>
        <p:cNvPr id="1" name=""/>
        <p:cNvGrpSpPr/>
        <p:nvPr/>
      </p:nvGrpSpPr>
      <p:grpSpPr>
        <a:xfrm>
          <a:off x="0" y="0"/>
          <a:ext cx="0" cy="0"/>
          <a:chOff x="0" y="0"/>
          <a:chExt cx="0" cy="0"/>
        </a:xfrm>
      </p:grpSpPr>
      <p:sp>
        <p:nvSpPr>
          <p:cNvPr id="133" name="Image"/>
          <p:cNvSpPr>
            <a:spLocks noGrp="1"/>
          </p:cNvSpPr>
          <p:nvPr>
            <p:ph type="pic" sz="half" idx="21"/>
          </p:nvPr>
        </p:nvSpPr>
        <p:spPr>
          <a:xfrm rot="5905">
            <a:off x="14990612" y="-17631"/>
            <a:ext cx="9393390" cy="13748114"/>
          </a:xfrm>
          <a:prstGeom prst="rect">
            <a:avLst/>
          </a:prstGeom>
        </p:spPr>
        <p:txBody>
          <a:bodyPr lIns="91439" tIns="45719" rIns="91439" bIns="45719">
            <a:noAutofit/>
          </a:bodyPr>
          <a:lstStyle>
            <a:lvl1pPr>
              <a:defRPr b="0" i="0">
                <a:latin typeface="Work Sans" pitchFamily="2" charset="77"/>
              </a:defRPr>
            </a:lvl1pPr>
          </a:lstStyle>
          <a:p>
            <a:r>
              <a:rPr lang="nb-NO"/>
              <a:t>Klikk på ikonet for å legge til et bilde</a:t>
            </a:r>
            <a:endParaRPr dirty="0"/>
          </a:p>
        </p:txBody>
      </p:sp>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Bilde 3" descr="Et bilde som inneholder tekst, flaske, skilt, utendørs&#10;&#10;Automatisk generert beskrivelse">
            <a:extLst>
              <a:ext uri="{FF2B5EF4-FFF2-40B4-BE49-F238E27FC236}">
                <a16:creationId xmlns:a16="http://schemas.microsoft.com/office/drawing/2014/main" id="{8204CDBA-2F99-F2E9-14CD-5724C8D94D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101" y="367911"/>
            <a:ext cx="2170695" cy="714741"/>
          </a:xfrm>
          <a:prstGeom prst="rect">
            <a:avLst/>
          </a:prstGeom>
        </p:spPr>
      </p:pic>
      <p:pic>
        <p:nvPicPr>
          <p:cNvPr id="5" name="Bilde 4">
            <a:extLst>
              <a:ext uri="{FF2B5EF4-FFF2-40B4-BE49-F238E27FC236}">
                <a16:creationId xmlns:a16="http://schemas.microsoft.com/office/drawing/2014/main" id="{55BC00A9-986A-08C6-C148-C6681F153B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83600" y="10686201"/>
            <a:ext cx="2413797" cy="2413797"/>
          </a:xfrm>
          <a:prstGeom prst="rect">
            <a:avLst/>
          </a:prstGeom>
        </p:spPr>
      </p:pic>
      <p:sp>
        <p:nvSpPr>
          <p:cNvPr id="2" name="Tittel 1">
            <a:extLst>
              <a:ext uri="{FF2B5EF4-FFF2-40B4-BE49-F238E27FC236}">
                <a16:creationId xmlns:a16="http://schemas.microsoft.com/office/drawing/2014/main" id="{1F3181B3-1136-3366-46B3-D672AE7DB0FD}"/>
              </a:ext>
            </a:extLst>
          </p:cNvPr>
          <p:cNvSpPr>
            <a:spLocks noGrp="1"/>
          </p:cNvSpPr>
          <p:nvPr>
            <p:ph type="title"/>
          </p:nvPr>
        </p:nvSpPr>
        <p:spPr>
          <a:xfrm>
            <a:off x="1015999" y="1792431"/>
            <a:ext cx="13785851" cy="5546484"/>
          </a:xfrm>
        </p:spPr>
        <p:txBody>
          <a:bodyPr>
            <a:normAutofit/>
          </a:bodyPr>
          <a:lstStyle>
            <a:lvl1pPr>
              <a:defRPr sz="14000" b="0" i="0" baseline="0">
                <a:solidFill>
                  <a:srgbClr val="2D2D2D"/>
                </a:solidFill>
                <a:latin typeface="Work Sans" pitchFamily="2" charset="77"/>
              </a:defRPr>
            </a:lvl1pPr>
          </a:lstStyle>
          <a:p>
            <a:r>
              <a:rPr lang="nb-NO"/>
              <a:t>Klikk for å redigere tittelstil</a:t>
            </a:r>
            <a:endParaRPr lang="nb-NO" dirty="0"/>
          </a:p>
        </p:txBody>
      </p:sp>
      <p:sp>
        <p:nvSpPr>
          <p:cNvPr id="3" name="Plassholder for bunntekst 2">
            <a:extLst>
              <a:ext uri="{FF2B5EF4-FFF2-40B4-BE49-F238E27FC236}">
                <a16:creationId xmlns:a16="http://schemas.microsoft.com/office/drawing/2014/main" id="{7A7BC492-FB64-124E-01CC-6A387032D05D}"/>
              </a:ext>
            </a:extLst>
          </p:cNvPr>
          <p:cNvSpPr>
            <a:spLocks noGrp="1"/>
          </p:cNvSpPr>
          <p:nvPr>
            <p:ph type="ftr" sz="quarter" idx="22"/>
          </p:nvPr>
        </p:nvSpPr>
        <p:spPr/>
        <p:txBody>
          <a:bodyPr/>
          <a:lstStyle>
            <a:lvl1pPr>
              <a:defRPr b="0" i="0">
                <a:latin typeface="Work Sans" pitchFamily="2" charset="77"/>
              </a:defRPr>
            </a:lvl1pPr>
          </a:lstStyle>
          <a:p>
            <a:endParaRPr lang="nb-NO" dirty="0"/>
          </a:p>
        </p:txBody>
      </p:sp>
      <p:sp>
        <p:nvSpPr>
          <p:cNvPr id="9" name="Gallia est omnis divisa in partes tres, quarum. Paullum deliquit, ponderibus modulisque suis ratio utitur. Sed haec quis possit intrepidus aestimare tellus. Cum sociis natoque penatibus et magnis dis parturient.">
            <a:extLst>
              <a:ext uri="{FF2B5EF4-FFF2-40B4-BE49-F238E27FC236}">
                <a16:creationId xmlns:a16="http://schemas.microsoft.com/office/drawing/2014/main" id="{238A88D6-5D0A-ABB6-5638-FACA4857BF86}"/>
              </a:ext>
            </a:extLst>
          </p:cNvPr>
          <p:cNvSpPr txBox="1">
            <a:spLocks noGrp="1"/>
          </p:cNvSpPr>
          <p:nvPr>
            <p:ph type="body" sz="quarter" idx="23"/>
          </p:nvPr>
        </p:nvSpPr>
        <p:spPr>
          <a:xfrm>
            <a:off x="1015999" y="7856452"/>
            <a:ext cx="9816626" cy="2829749"/>
          </a:xfrm>
          <a:prstGeom prst="rect">
            <a:avLst/>
          </a:prstGeom>
        </p:spPr>
        <p:txBody>
          <a:bodyPr wrap="square" anchor="b">
            <a:spAutoFit/>
          </a:bodyPr>
          <a:lstStyle>
            <a:lvl1pPr defTabSz="2438338">
              <a:lnSpc>
                <a:spcPct val="120000"/>
              </a:lnSpc>
              <a:defRPr sz="3000" b="0" i="0" spc="96" baseline="0">
                <a:solidFill>
                  <a:srgbClr val="FFFFFF"/>
                </a:solidFill>
                <a:latin typeface="Work Sans" pitchFamily="2" charset="77"/>
                <a:ea typeface="+mn-ea"/>
                <a:cs typeface="+mn-cs"/>
                <a:sym typeface="Archivo SemiBold Regular"/>
              </a:defRPr>
            </a:lvl1pPr>
          </a:lstStyle>
          <a:p>
            <a:pPr lvl="0"/>
            <a:r>
              <a:rPr lang="nb-NO"/>
              <a:t>Klikk for å redigere tekststiler i malen</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1_20">
    <p:bg>
      <p:bgPr>
        <a:solidFill>
          <a:srgbClr val="2D2D2D"/>
        </a:solidFill>
        <a:effectLst/>
      </p:bgPr>
    </p:bg>
    <p:spTree>
      <p:nvGrpSpPr>
        <p:cNvPr id="1" name=""/>
        <p:cNvGrpSpPr/>
        <p:nvPr/>
      </p:nvGrpSpPr>
      <p:grpSpPr>
        <a:xfrm>
          <a:off x="0" y="0"/>
          <a:ext cx="0" cy="0"/>
          <a:chOff x="0" y="0"/>
          <a:chExt cx="0" cy="0"/>
        </a:xfrm>
      </p:grpSpPr>
      <p:sp>
        <p:nvSpPr>
          <p:cNvPr id="313" name="Line"/>
          <p:cNvSpPr/>
          <p:nvPr/>
        </p:nvSpPr>
        <p:spPr>
          <a:xfrm flipV="1">
            <a:off x="22948899" y="1528876"/>
            <a:ext cx="1" cy="11214101"/>
          </a:xfrm>
          <a:prstGeom prst="line">
            <a:avLst/>
          </a:prstGeom>
          <a:ln w="25400">
            <a:solidFill>
              <a:srgbClr val="FFFFFF"/>
            </a:solidFill>
            <a:miter lim="400000"/>
          </a:ln>
        </p:spPr>
        <p:txBody>
          <a:bodyPr lIns="50800" tIns="50800" rIns="50800" bIns="50800" anchor="ctr"/>
          <a:lstStyle/>
          <a:p>
            <a:endParaRPr/>
          </a:p>
        </p:txBody>
      </p:sp>
      <p:sp>
        <p:nvSpPr>
          <p:cNvPr id="314" name="First thing"/>
          <p:cNvSpPr txBox="1">
            <a:spLocks noGrp="1"/>
          </p:cNvSpPr>
          <p:nvPr>
            <p:ph type="body" sz="quarter" idx="21" hasCustomPrompt="1"/>
          </p:nvPr>
        </p:nvSpPr>
        <p:spPr>
          <a:xfrm>
            <a:off x="16754042" y="2172766"/>
            <a:ext cx="5005851" cy="545790"/>
          </a:xfrm>
          <a:prstGeom prst="rect">
            <a:avLst/>
          </a:prstGeom>
        </p:spPr>
        <p:txBody>
          <a:bodyPr>
            <a:spAutoFit/>
          </a:bodyPr>
          <a:lstStyle>
            <a:lvl1pPr algn="r" defTabSz="2438338">
              <a:lnSpc>
                <a:spcPct val="90000"/>
              </a:lnSpc>
              <a:defRPr lang="nb-NO" b="0" i="0" smtClean="0">
                <a:effectLst/>
              </a:defRPr>
            </a:lvl1pPr>
          </a:lstStyle>
          <a:p>
            <a:r>
              <a:rPr lang="nb-NO" b="0" i="0" dirty="0">
                <a:solidFill>
                  <a:srgbClr val="E6413C"/>
                </a:solidFill>
                <a:effectLst/>
                <a:latin typeface="Work Sans Medium" pitchFamily="2" charset="77"/>
              </a:rPr>
              <a:t>Autumn storm</a:t>
            </a:r>
          </a:p>
        </p:txBody>
      </p:sp>
      <p:sp>
        <p:nvSpPr>
          <p:cNvPr id="315" name="Setting a timeline is crucial"/>
          <p:cNvSpPr txBox="1">
            <a:spLocks noGrp="1"/>
          </p:cNvSpPr>
          <p:nvPr>
            <p:ph type="body" sz="quarter" idx="22" hasCustomPrompt="1"/>
          </p:nvPr>
        </p:nvSpPr>
        <p:spPr>
          <a:xfrm>
            <a:off x="16124468" y="2820466"/>
            <a:ext cx="5635424" cy="1238737"/>
          </a:xfrm>
          <a:prstGeom prst="rect">
            <a:avLst/>
          </a:prstGeom>
        </p:spPr>
        <p:txBody>
          <a:bodyPr wrap="square">
            <a:spAutoFit/>
          </a:bodyPr>
          <a:lstStyle>
            <a:lvl1pPr algn="r" defTabSz="2438338">
              <a:lnSpc>
                <a:spcPct val="120000"/>
              </a:lnSpc>
              <a:defRPr lang="nb-NO" b="0" i="0" baseline="0" smtClean="0">
                <a:solidFill>
                  <a:schemeClr val="bg1"/>
                </a:solidFill>
                <a:effectLst/>
                <a:latin typeface="Work Sans" pitchFamily="2" charset="77"/>
              </a:defRPr>
            </a:lvl1pPr>
          </a:lstStyle>
          <a:p>
            <a:r>
              <a:rPr lang="nb-NO" dirty="0"/>
              <a:t>Our </a:t>
            </a:r>
            <a:r>
              <a:rPr lang="nb-NO" dirty="0" err="1"/>
              <a:t>programme</a:t>
            </a:r>
            <a:r>
              <a:rPr lang="nb-NO" dirty="0"/>
              <a:t> </a:t>
            </a:r>
            <a:r>
              <a:rPr lang="nb-NO" dirty="0" err="1"/>
              <a:t>reflects</a:t>
            </a:r>
            <a:r>
              <a:rPr lang="nb-NO" dirty="0"/>
              <a:t> </a:t>
            </a:r>
            <a:r>
              <a:rPr lang="nb-NO" dirty="0" err="1"/>
              <a:t>the</a:t>
            </a:r>
            <a:r>
              <a:rPr lang="nb-NO" dirty="0"/>
              <a:t> </a:t>
            </a:r>
            <a:r>
              <a:rPr lang="nb-NO" dirty="0" err="1"/>
              <a:t>return</a:t>
            </a:r>
            <a:r>
              <a:rPr lang="nb-NO" dirty="0"/>
              <a:t> </a:t>
            </a:r>
            <a:r>
              <a:rPr lang="nb-NO" dirty="0" err="1"/>
              <a:t>of</a:t>
            </a:r>
            <a:r>
              <a:rPr lang="nb-NO" dirty="0"/>
              <a:t> </a:t>
            </a:r>
            <a:r>
              <a:rPr lang="nb-NO" dirty="0" err="1"/>
              <a:t>darker</a:t>
            </a:r>
            <a:r>
              <a:rPr lang="nb-NO" dirty="0"/>
              <a:t> </a:t>
            </a:r>
            <a:r>
              <a:rPr lang="nb-NO" dirty="0" err="1"/>
              <a:t>night</a:t>
            </a:r>
            <a:endParaRPr lang="nb-NO" dirty="0"/>
          </a:p>
        </p:txBody>
      </p:sp>
      <p:sp>
        <p:nvSpPr>
          <p:cNvPr id="316" name="Second thing"/>
          <p:cNvSpPr txBox="1">
            <a:spLocks noGrp="1"/>
          </p:cNvSpPr>
          <p:nvPr>
            <p:ph type="body" sz="quarter" idx="23" hasCustomPrompt="1"/>
          </p:nvPr>
        </p:nvSpPr>
        <p:spPr>
          <a:xfrm>
            <a:off x="16754042" y="6251473"/>
            <a:ext cx="5005851" cy="545790"/>
          </a:xfrm>
          <a:prstGeom prst="rect">
            <a:avLst/>
          </a:prstGeom>
        </p:spPr>
        <p:txBody>
          <a:bodyPr>
            <a:spAutoFit/>
          </a:bodyPr>
          <a:lstStyle>
            <a:lvl1pPr algn="r" defTabSz="2438338">
              <a:lnSpc>
                <a:spcPct val="90000"/>
              </a:lnSpc>
              <a:defRPr lang="nb-NO" b="0" i="0" smtClean="0">
                <a:effectLst/>
              </a:defRPr>
            </a:lvl1pPr>
          </a:lstStyle>
          <a:p>
            <a:r>
              <a:rPr lang="nb-NO" b="0" i="0" dirty="0">
                <a:solidFill>
                  <a:srgbClr val="E6413C"/>
                </a:solidFill>
                <a:effectLst/>
                <a:latin typeface="Work Sans Medium" pitchFamily="2" charset="77"/>
              </a:rPr>
              <a:t>Arctic </a:t>
            </a:r>
            <a:r>
              <a:rPr lang="nb-NO" b="0" i="0" dirty="0" err="1">
                <a:solidFill>
                  <a:srgbClr val="E6413C"/>
                </a:solidFill>
                <a:effectLst/>
                <a:latin typeface="Work Sans Medium" pitchFamily="2" charset="77"/>
              </a:rPr>
              <a:t>light</a:t>
            </a:r>
            <a:endParaRPr lang="nb-NO" b="0" i="0" dirty="0">
              <a:solidFill>
                <a:srgbClr val="E6413C"/>
              </a:solidFill>
              <a:effectLst/>
              <a:latin typeface="Work Sans Medium" pitchFamily="2" charset="77"/>
            </a:endParaRPr>
          </a:p>
        </p:txBody>
      </p:sp>
      <p:sp>
        <p:nvSpPr>
          <p:cNvPr id="317" name="Setting a timeline is crucial"/>
          <p:cNvSpPr txBox="1">
            <a:spLocks noGrp="1"/>
          </p:cNvSpPr>
          <p:nvPr>
            <p:ph type="body" sz="quarter" idx="24" hasCustomPrompt="1"/>
          </p:nvPr>
        </p:nvSpPr>
        <p:spPr>
          <a:xfrm>
            <a:off x="16124468" y="6899173"/>
            <a:ext cx="5635424" cy="1513235"/>
          </a:xfrm>
          <a:prstGeom prst="rect">
            <a:avLst/>
          </a:prstGeom>
        </p:spPr>
        <p:txBody>
          <a:bodyPr>
            <a:spAutoFit/>
          </a:bodyPr>
          <a:lstStyle>
            <a:lvl1pPr algn="r" defTabSz="2438338">
              <a:lnSpc>
                <a:spcPct val="120000"/>
              </a:lnSpc>
              <a:defRPr sz="4000" spc="119">
                <a:solidFill>
                  <a:srgbClr val="FFFFFF"/>
                </a:solidFill>
                <a:latin typeface="+mn-lt"/>
                <a:ea typeface="+mn-ea"/>
                <a:cs typeface="+mn-cs"/>
                <a:sym typeface="Archivo SemiBold Regular"/>
              </a:defRPr>
            </a:lvl1pPr>
          </a:lstStyle>
          <a:p>
            <a:r>
              <a:rPr lang="nb-NO" dirty="0"/>
              <a:t>The Arctic </a:t>
            </a:r>
            <a:r>
              <a:rPr lang="nb-NO" dirty="0" err="1"/>
              <a:t>winter</a:t>
            </a:r>
            <a:r>
              <a:rPr lang="nb-NO" dirty="0"/>
              <a:t> is not </a:t>
            </a:r>
            <a:r>
              <a:rPr lang="nb-NO" dirty="0" err="1"/>
              <a:t>about</a:t>
            </a:r>
            <a:r>
              <a:rPr lang="nb-NO" dirty="0"/>
              <a:t> </a:t>
            </a:r>
            <a:r>
              <a:rPr lang="nb-NO" dirty="0" err="1"/>
              <a:t>darkness</a:t>
            </a:r>
            <a:endParaRPr lang="nb-NO" dirty="0"/>
          </a:p>
        </p:txBody>
      </p:sp>
      <p:sp>
        <p:nvSpPr>
          <p:cNvPr id="318" name="Timeline"/>
          <p:cNvSpPr txBox="1">
            <a:spLocks noGrp="1"/>
          </p:cNvSpPr>
          <p:nvPr>
            <p:ph type="body" sz="quarter" idx="25" hasCustomPrompt="1"/>
          </p:nvPr>
        </p:nvSpPr>
        <p:spPr>
          <a:xfrm>
            <a:off x="1044402" y="508000"/>
            <a:ext cx="5005852" cy="656590"/>
          </a:xfrm>
          <a:prstGeom prst="rect">
            <a:avLst/>
          </a:prstGeom>
        </p:spPr>
        <p:txBody>
          <a:bodyPr>
            <a:spAutoFit/>
          </a:bodyPr>
          <a:lstStyle>
            <a:lvl1pPr defTabSz="2438338">
              <a:lnSpc>
                <a:spcPct val="90000"/>
              </a:lnSpc>
              <a:defRPr sz="4000" spc="-79">
                <a:solidFill>
                  <a:srgbClr val="FFFFFF"/>
                </a:solidFill>
                <a:latin typeface="+mn-lt"/>
                <a:ea typeface="+mn-ea"/>
                <a:cs typeface="+mn-cs"/>
                <a:sym typeface="Archivo SemiBold Regular"/>
              </a:defRPr>
            </a:lvl1pPr>
          </a:lstStyle>
          <a:p>
            <a:r>
              <a:rPr lang="nb-NO" dirty="0"/>
              <a:t>Tidslinje</a:t>
            </a:r>
            <a:endParaRPr dirty="0"/>
          </a:p>
        </p:txBody>
      </p:sp>
      <p:sp>
        <p:nvSpPr>
          <p:cNvPr id="319" name="APR"/>
          <p:cNvSpPr txBox="1">
            <a:spLocks noGrp="1"/>
          </p:cNvSpPr>
          <p:nvPr>
            <p:ph type="body" sz="half" idx="26" hasCustomPrompt="1"/>
          </p:nvPr>
        </p:nvSpPr>
        <p:spPr>
          <a:xfrm>
            <a:off x="1168400" y="1155700"/>
            <a:ext cx="13622464" cy="5080000"/>
          </a:xfrm>
          <a:prstGeom prst="rect">
            <a:avLst/>
          </a:prstGeom>
        </p:spPr>
        <p:txBody>
          <a:bodyPr>
            <a:spAutoFit/>
          </a:bodyPr>
          <a:lstStyle>
            <a:lvl1pPr defTabSz="2438338">
              <a:lnSpc>
                <a:spcPct val="90000"/>
              </a:lnSpc>
              <a:defRPr sz="36000" b="0" i="0" spc="-720">
                <a:solidFill>
                  <a:srgbClr val="FFFFFF"/>
                </a:solidFill>
                <a:latin typeface="Work Sans" pitchFamily="2" charset="77"/>
              </a:defRPr>
            </a:lvl1pPr>
          </a:lstStyle>
          <a:p>
            <a:r>
              <a:rPr lang="nb-NO" dirty="0" err="1"/>
              <a:t>Sept</a:t>
            </a:r>
            <a:endParaRPr dirty="0"/>
          </a:p>
        </p:txBody>
      </p:sp>
      <p:sp>
        <p:nvSpPr>
          <p:cNvPr id="320" name="MAY"/>
          <p:cNvSpPr txBox="1">
            <a:spLocks noGrp="1"/>
          </p:cNvSpPr>
          <p:nvPr>
            <p:ph type="body" sz="half" idx="27" hasCustomPrompt="1"/>
          </p:nvPr>
        </p:nvSpPr>
        <p:spPr>
          <a:xfrm>
            <a:off x="1168400" y="5006340"/>
            <a:ext cx="13622464" cy="5080001"/>
          </a:xfrm>
          <a:prstGeom prst="rect">
            <a:avLst/>
          </a:prstGeom>
        </p:spPr>
        <p:txBody>
          <a:bodyPr>
            <a:spAutoFit/>
          </a:bodyPr>
          <a:lstStyle>
            <a:lvl1pPr defTabSz="2438338">
              <a:lnSpc>
                <a:spcPct val="90000"/>
              </a:lnSpc>
              <a:defRPr sz="36000" b="0" i="0" spc="-720">
                <a:solidFill>
                  <a:srgbClr val="FFFFFF"/>
                </a:solidFill>
                <a:latin typeface="Work Sans" pitchFamily="2" charset="77"/>
              </a:defRPr>
            </a:lvl1pPr>
          </a:lstStyle>
          <a:p>
            <a:r>
              <a:rPr lang="nb-NO" dirty="0"/>
              <a:t>Nov</a:t>
            </a:r>
            <a:endParaRPr dirty="0"/>
          </a:p>
        </p:txBody>
      </p:sp>
      <p:sp>
        <p:nvSpPr>
          <p:cNvPr id="321" name="JUN"/>
          <p:cNvSpPr txBox="1">
            <a:spLocks noGrp="1"/>
          </p:cNvSpPr>
          <p:nvPr>
            <p:ph type="body" sz="half" idx="28" hasCustomPrompt="1"/>
          </p:nvPr>
        </p:nvSpPr>
        <p:spPr>
          <a:xfrm>
            <a:off x="1168400" y="8909050"/>
            <a:ext cx="13622464" cy="5080000"/>
          </a:xfrm>
          <a:prstGeom prst="rect">
            <a:avLst/>
          </a:prstGeom>
        </p:spPr>
        <p:txBody>
          <a:bodyPr>
            <a:spAutoFit/>
          </a:bodyPr>
          <a:lstStyle>
            <a:lvl1pPr defTabSz="2438338">
              <a:lnSpc>
                <a:spcPct val="90000"/>
              </a:lnSpc>
              <a:defRPr sz="36000" b="0" i="0" spc="-720">
                <a:solidFill>
                  <a:srgbClr val="FFFFFF"/>
                </a:solidFill>
                <a:latin typeface="Work Sans" pitchFamily="2" charset="77"/>
              </a:defRPr>
            </a:lvl1pPr>
          </a:lstStyle>
          <a:p>
            <a:r>
              <a:rPr lang="nb-NO" dirty="0"/>
              <a:t>End</a:t>
            </a:r>
            <a:endParaRPr dirty="0"/>
          </a:p>
        </p:txBody>
      </p:sp>
      <p:sp>
        <p:nvSpPr>
          <p:cNvPr id="322" name="Third thing"/>
          <p:cNvSpPr txBox="1">
            <a:spLocks noGrp="1"/>
          </p:cNvSpPr>
          <p:nvPr>
            <p:ph type="body" sz="quarter" idx="29" hasCustomPrompt="1"/>
          </p:nvPr>
        </p:nvSpPr>
        <p:spPr>
          <a:xfrm>
            <a:off x="16754042" y="9823548"/>
            <a:ext cx="5005851" cy="545790"/>
          </a:xfrm>
          <a:prstGeom prst="rect">
            <a:avLst/>
          </a:prstGeom>
        </p:spPr>
        <p:txBody>
          <a:bodyPr>
            <a:spAutoFit/>
          </a:bodyPr>
          <a:lstStyle>
            <a:lvl1pPr algn="r" defTabSz="2438338">
              <a:lnSpc>
                <a:spcPct val="90000"/>
              </a:lnSpc>
              <a:defRPr lang="nb-NO" b="0" i="0" smtClean="0">
                <a:effectLst/>
              </a:defRPr>
            </a:lvl1pPr>
          </a:lstStyle>
          <a:p>
            <a:r>
              <a:rPr lang="nb-NO" b="0" i="0" dirty="0">
                <a:solidFill>
                  <a:srgbClr val="E6413C"/>
                </a:solidFill>
                <a:effectLst/>
                <a:latin typeface="Work Sans Medium" pitchFamily="2" charset="77"/>
              </a:rPr>
              <a:t>The start</a:t>
            </a:r>
          </a:p>
        </p:txBody>
      </p:sp>
      <p:sp>
        <p:nvSpPr>
          <p:cNvPr id="323" name="Setting a timeline is crucial"/>
          <p:cNvSpPr txBox="1">
            <a:spLocks noGrp="1"/>
          </p:cNvSpPr>
          <p:nvPr>
            <p:ph type="body" sz="quarter" idx="30" hasCustomPrompt="1"/>
          </p:nvPr>
        </p:nvSpPr>
        <p:spPr>
          <a:xfrm>
            <a:off x="16124468" y="10977880"/>
            <a:ext cx="5635424" cy="774571"/>
          </a:xfrm>
          <a:prstGeom prst="rect">
            <a:avLst/>
          </a:prstGeom>
        </p:spPr>
        <p:txBody>
          <a:bodyPr>
            <a:spAutoFit/>
          </a:bodyPr>
          <a:lstStyle>
            <a:lvl1pPr algn="r" defTabSz="2438338">
              <a:lnSpc>
                <a:spcPct val="120000"/>
              </a:lnSpc>
              <a:defRPr sz="4000" spc="119">
                <a:solidFill>
                  <a:srgbClr val="FFFFFF"/>
                </a:solidFill>
                <a:latin typeface="+mn-lt"/>
                <a:ea typeface="+mn-ea"/>
                <a:cs typeface="+mn-cs"/>
                <a:sym typeface="Archivo SemiBold Regular"/>
              </a:defRPr>
            </a:lvl1pPr>
          </a:lstStyle>
          <a:p>
            <a:r>
              <a:rPr lang="nb-NO" dirty="0"/>
              <a:t>Never ending </a:t>
            </a:r>
            <a:r>
              <a:rPr lang="nb-NO" dirty="0" err="1"/>
              <a:t>project</a:t>
            </a:r>
            <a:endParaRPr dirty="0"/>
          </a:p>
        </p:txBody>
      </p:sp>
      <p:sp>
        <p:nvSpPr>
          <p:cNvPr id="324" name="Circle"/>
          <p:cNvSpPr/>
          <p:nvPr/>
        </p:nvSpPr>
        <p:spPr>
          <a:xfrm>
            <a:off x="22428200" y="2679700"/>
            <a:ext cx="1016000" cy="1016000"/>
          </a:xfrm>
          <a:prstGeom prst="ellipse">
            <a:avLst/>
          </a:prstGeom>
          <a:solidFill>
            <a:srgbClr val="FFFFFF"/>
          </a:solidFill>
          <a:ln w="12700">
            <a:miter lim="400000"/>
          </a:ln>
        </p:spPr>
        <p:txBody>
          <a:bodyPr lIns="50800" tIns="50800" rIns="50800" bIns="50800" anchor="ctr"/>
          <a:lstStyle/>
          <a:p>
            <a:pPr defTabSz="825500">
              <a:defRPr sz="3200">
                <a:solidFill>
                  <a:srgbClr val="FFFFFF"/>
                </a:solidFill>
                <a:latin typeface="Archivo SemiBold Medium"/>
                <a:ea typeface="Archivo SemiBold Medium"/>
                <a:cs typeface="Archivo SemiBold Medium"/>
                <a:sym typeface="Archivo SemiBold Medium"/>
              </a:defRPr>
            </a:pPr>
            <a:endParaRPr/>
          </a:p>
        </p:txBody>
      </p:sp>
      <p:sp>
        <p:nvSpPr>
          <p:cNvPr id="325" name="04"/>
          <p:cNvSpPr txBox="1"/>
          <p:nvPr/>
        </p:nvSpPr>
        <p:spPr>
          <a:xfrm>
            <a:off x="22582864" y="2898515"/>
            <a:ext cx="706672" cy="5783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nSpc>
                <a:spcPct val="90000"/>
              </a:lnSpc>
              <a:defRPr sz="3200" spc="-64">
                <a:solidFill>
                  <a:srgbClr val="000000"/>
                </a:solidFill>
              </a:defRPr>
            </a:lvl1pPr>
          </a:lstStyle>
          <a:p>
            <a:r>
              <a:rPr lang="nb-NO" dirty="0"/>
              <a:t>4</a:t>
            </a:r>
            <a:endParaRPr dirty="0"/>
          </a:p>
        </p:txBody>
      </p:sp>
      <p:sp>
        <p:nvSpPr>
          <p:cNvPr id="326" name="Circle"/>
          <p:cNvSpPr/>
          <p:nvPr/>
        </p:nvSpPr>
        <p:spPr>
          <a:xfrm>
            <a:off x="22453600" y="6718833"/>
            <a:ext cx="1016000" cy="1016001"/>
          </a:xfrm>
          <a:prstGeom prst="ellipse">
            <a:avLst/>
          </a:prstGeom>
          <a:solidFill>
            <a:srgbClr val="FFFFFF"/>
          </a:solidFill>
          <a:ln w="12700">
            <a:miter lim="400000"/>
          </a:ln>
        </p:spPr>
        <p:txBody>
          <a:bodyPr lIns="50800" tIns="50800" rIns="50800" bIns="50800" anchor="ctr"/>
          <a:lstStyle/>
          <a:p>
            <a:pPr defTabSz="825500">
              <a:defRPr sz="3200">
                <a:solidFill>
                  <a:srgbClr val="FFFFFF"/>
                </a:solidFill>
                <a:latin typeface="Archivo SemiBold Medium"/>
                <a:ea typeface="Archivo SemiBold Medium"/>
                <a:cs typeface="Archivo SemiBold Medium"/>
                <a:sym typeface="Archivo SemiBold Medium"/>
              </a:defRPr>
            </a:pPr>
            <a:endParaRPr/>
          </a:p>
        </p:txBody>
      </p:sp>
      <p:sp>
        <p:nvSpPr>
          <p:cNvPr id="327" name="05"/>
          <p:cNvSpPr txBox="1"/>
          <p:nvPr/>
        </p:nvSpPr>
        <p:spPr>
          <a:xfrm>
            <a:off x="22608264" y="6937649"/>
            <a:ext cx="706672" cy="578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nSpc>
                <a:spcPct val="90000"/>
              </a:lnSpc>
              <a:defRPr sz="3200" spc="-64">
                <a:solidFill>
                  <a:srgbClr val="000000"/>
                </a:solidFill>
              </a:defRPr>
            </a:lvl1pPr>
          </a:lstStyle>
          <a:p>
            <a:r>
              <a:rPr lang="nb-NO" dirty="0"/>
              <a:t>5</a:t>
            </a:r>
            <a:endParaRPr dirty="0"/>
          </a:p>
        </p:txBody>
      </p:sp>
      <p:sp>
        <p:nvSpPr>
          <p:cNvPr id="328" name="Circle"/>
          <p:cNvSpPr/>
          <p:nvPr/>
        </p:nvSpPr>
        <p:spPr>
          <a:xfrm>
            <a:off x="22428200" y="10797540"/>
            <a:ext cx="1016000" cy="1016001"/>
          </a:xfrm>
          <a:prstGeom prst="ellipse">
            <a:avLst/>
          </a:prstGeom>
          <a:solidFill>
            <a:srgbClr val="FFFFFF"/>
          </a:solidFill>
          <a:ln w="12700">
            <a:miter lim="400000"/>
          </a:ln>
        </p:spPr>
        <p:txBody>
          <a:bodyPr lIns="50800" tIns="50800" rIns="50800" bIns="50800" anchor="ctr"/>
          <a:lstStyle/>
          <a:p>
            <a:pPr defTabSz="825500">
              <a:defRPr sz="3200">
                <a:solidFill>
                  <a:srgbClr val="FFFFFF"/>
                </a:solidFill>
                <a:latin typeface="Archivo SemiBold Medium"/>
                <a:ea typeface="Archivo SemiBold Medium"/>
                <a:cs typeface="Archivo SemiBold Medium"/>
                <a:sym typeface="Archivo SemiBold Medium"/>
              </a:defRPr>
            </a:pPr>
            <a:endParaRPr/>
          </a:p>
        </p:txBody>
      </p:sp>
      <p:sp>
        <p:nvSpPr>
          <p:cNvPr id="329" name="06"/>
          <p:cNvSpPr txBox="1"/>
          <p:nvPr/>
        </p:nvSpPr>
        <p:spPr>
          <a:xfrm>
            <a:off x="22582864" y="11016356"/>
            <a:ext cx="706672" cy="578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nSpc>
                <a:spcPct val="90000"/>
              </a:lnSpc>
              <a:defRPr sz="3200" spc="-64">
                <a:solidFill>
                  <a:srgbClr val="000000"/>
                </a:solidFill>
              </a:defRPr>
            </a:lvl1pPr>
          </a:lstStyle>
          <a:p>
            <a:r>
              <a:rPr lang="nb-NO" dirty="0"/>
              <a:t>6</a:t>
            </a:r>
            <a:endParaRPr dirty="0"/>
          </a:p>
        </p:txBody>
      </p:sp>
      <p:sp>
        <p:nvSpPr>
          <p:cNvPr id="3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5452374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24">
    <p:bg>
      <p:bgPr>
        <a:solidFill>
          <a:srgbClr val="FFFFFF"/>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0746761D-230D-DC37-9857-5E936606FD86}"/>
              </a:ext>
            </a:extLst>
          </p:cNvPr>
          <p:cNvSpPr>
            <a:spLocks noGrp="1"/>
          </p:cNvSpPr>
          <p:nvPr>
            <p:ph type="pic" sz="quarter" idx="25"/>
          </p:nvPr>
        </p:nvSpPr>
        <p:spPr>
          <a:xfrm>
            <a:off x="0" y="0"/>
            <a:ext cx="24384000" cy="13716000"/>
          </a:xfrm>
        </p:spPr>
        <p:txBody>
          <a:bodyPr/>
          <a:lstStyle>
            <a:lvl1pPr>
              <a:defRPr b="0" i="0">
                <a:latin typeface="Work Sans" pitchFamily="2" charset="77"/>
              </a:defRPr>
            </a:lvl1pPr>
          </a:lstStyle>
          <a:p>
            <a:r>
              <a:rPr lang="nb-NO"/>
              <a:t>Klikk på ikonet for å legge til et bilde</a:t>
            </a:r>
            <a:endParaRPr lang="nb-NO" dirty="0"/>
          </a:p>
        </p:txBody>
      </p:sp>
      <p:sp>
        <p:nvSpPr>
          <p:cNvPr id="5" name="Target Audience">
            <a:extLst>
              <a:ext uri="{FF2B5EF4-FFF2-40B4-BE49-F238E27FC236}">
                <a16:creationId xmlns:a16="http://schemas.microsoft.com/office/drawing/2014/main" id="{CB13EEA7-ADB8-CF90-769D-109CD9C8B8E1}"/>
              </a:ext>
            </a:extLst>
          </p:cNvPr>
          <p:cNvSpPr txBox="1">
            <a:spLocks noGrp="1"/>
          </p:cNvSpPr>
          <p:nvPr>
            <p:ph type="body" sz="quarter" idx="24" hasCustomPrompt="1"/>
          </p:nvPr>
        </p:nvSpPr>
        <p:spPr>
          <a:xfrm>
            <a:off x="18108148" y="508000"/>
            <a:ext cx="5005852" cy="545790"/>
          </a:xfrm>
          <a:prstGeom prst="rect">
            <a:avLst/>
          </a:prstGeom>
        </p:spPr>
        <p:txBody>
          <a:bodyPr>
            <a:spAutoFit/>
          </a:bodyPr>
          <a:lstStyle>
            <a:lvl1pPr algn="r" defTabSz="2438338">
              <a:lnSpc>
                <a:spcPct val="90000"/>
              </a:lnSpc>
              <a:defRPr sz="3200" b="0" i="0" spc="-79" baseline="0">
                <a:solidFill>
                  <a:srgbClr val="E6413C"/>
                </a:solidFill>
                <a:latin typeface="Work Sans" pitchFamily="2" charset="77"/>
                <a:ea typeface="+mn-ea"/>
                <a:cs typeface="+mn-cs"/>
                <a:sym typeface="Archivo SemiBold Regular"/>
              </a:defRPr>
            </a:lvl1pPr>
          </a:lstStyle>
          <a:p>
            <a:r>
              <a:rPr lang="nb-NO" dirty="0"/>
              <a:t>Overskrift</a:t>
            </a:r>
            <a:endParaRPr dirty="0"/>
          </a:p>
        </p:txBody>
      </p:sp>
      <p:sp>
        <p:nvSpPr>
          <p:cNvPr id="383" name="Slide Number"/>
          <p:cNvSpPr txBox="1">
            <a:spLocks noGrp="1"/>
          </p:cNvSpPr>
          <p:nvPr>
            <p:ph type="sldNum" sz="quarter" idx="2"/>
          </p:nvPr>
        </p:nvSpPr>
        <p:spPr>
          <a:xfrm>
            <a:off x="12017436" y="13076008"/>
            <a:ext cx="336631" cy="379591"/>
          </a:xfrm>
          <a:prstGeom prst="rect">
            <a:avLst/>
          </a:prstGeom>
        </p:spPr>
        <p:txBody>
          <a:bodyPr/>
          <a:lstStyle>
            <a:lvl1pPr>
              <a:defRPr baseline="0">
                <a:solidFill>
                  <a:schemeClr val="bg1"/>
                </a:solidFill>
              </a:defRPr>
            </a:lvl1pPr>
          </a:lstStyle>
          <a:p>
            <a:fld id="{86CB4B4D-7CA3-9044-876B-883B54F8677D}" type="slidenum">
              <a:rPr lang="nb-NO" smtClean="0"/>
              <a:pPr/>
              <a:t>‹#›</a:t>
            </a:fld>
            <a:endParaRPr lang="nb-NO" dirty="0"/>
          </a:p>
        </p:txBody>
      </p:sp>
      <p:pic>
        <p:nvPicPr>
          <p:cNvPr id="3" name="Bilde 2" descr="Et bilde som inneholder tekst, flaske, skilt, utendørs&#10;&#10;Automatisk generert beskrivelse">
            <a:extLst>
              <a:ext uri="{FF2B5EF4-FFF2-40B4-BE49-F238E27FC236}">
                <a16:creationId xmlns:a16="http://schemas.microsoft.com/office/drawing/2014/main" id="{4B5EA2E8-E08A-9650-1C16-9AB9DD3F51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101" y="367911"/>
            <a:ext cx="2170695" cy="714741"/>
          </a:xfrm>
          <a:prstGeom prst="rect">
            <a:avLst/>
          </a:prstGeom>
        </p:spPr>
      </p:pic>
    </p:spTree>
    <p:extLst>
      <p:ext uri="{BB962C8B-B14F-4D97-AF65-F5344CB8AC3E}">
        <p14:creationId xmlns:p14="http://schemas.microsoft.com/office/powerpoint/2010/main" val="405801892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4">
    <p:bg>
      <p:bgPr>
        <a:solidFill>
          <a:srgbClr val="2D2D2D"/>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0746761D-230D-DC37-9857-5E936606FD86}"/>
              </a:ext>
            </a:extLst>
          </p:cNvPr>
          <p:cNvSpPr>
            <a:spLocks noGrp="1"/>
          </p:cNvSpPr>
          <p:nvPr>
            <p:ph type="pic" sz="quarter" idx="25"/>
          </p:nvPr>
        </p:nvSpPr>
        <p:spPr>
          <a:xfrm>
            <a:off x="0" y="0"/>
            <a:ext cx="24384000" cy="13716000"/>
          </a:xfrm>
        </p:spPr>
        <p:txBody>
          <a:bodyPr/>
          <a:lstStyle>
            <a:lvl1pPr>
              <a:defRPr b="0" i="0">
                <a:latin typeface="Work Sans" pitchFamily="2" charset="77"/>
              </a:defRPr>
            </a:lvl1pPr>
          </a:lstStyle>
          <a:p>
            <a:r>
              <a:rPr lang="nb-NO"/>
              <a:t>Klikk på ikonet for å legge til et bilde</a:t>
            </a:r>
            <a:endParaRPr lang="nb-NO" dirty="0"/>
          </a:p>
        </p:txBody>
      </p:sp>
      <p:sp>
        <p:nvSpPr>
          <p:cNvPr id="5" name="Target Audience">
            <a:extLst>
              <a:ext uri="{FF2B5EF4-FFF2-40B4-BE49-F238E27FC236}">
                <a16:creationId xmlns:a16="http://schemas.microsoft.com/office/drawing/2014/main" id="{CB13EEA7-ADB8-CF90-769D-109CD9C8B8E1}"/>
              </a:ext>
            </a:extLst>
          </p:cNvPr>
          <p:cNvSpPr txBox="1">
            <a:spLocks noGrp="1"/>
          </p:cNvSpPr>
          <p:nvPr>
            <p:ph type="body" sz="quarter" idx="24" hasCustomPrompt="1"/>
          </p:nvPr>
        </p:nvSpPr>
        <p:spPr>
          <a:xfrm>
            <a:off x="18108148" y="508000"/>
            <a:ext cx="5005852" cy="545790"/>
          </a:xfrm>
          <a:prstGeom prst="rect">
            <a:avLst/>
          </a:prstGeom>
        </p:spPr>
        <p:txBody>
          <a:bodyPr>
            <a:spAutoFit/>
          </a:bodyPr>
          <a:lstStyle>
            <a:lvl1pPr algn="r" defTabSz="2438338">
              <a:lnSpc>
                <a:spcPct val="90000"/>
              </a:lnSpc>
              <a:defRPr sz="3200" b="0" i="0" spc="-79" baseline="0">
                <a:solidFill>
                  <a:srgbClr val="E6413C"/>
                </a:solidFill>
                <a:latin typeface="Work Sans" pitchFamily="2" charset="77"/>
                <a:ea typeface="+mn-ea"/>
                <a:cs typeface="+mn-cs"/>
                <a:sym typeface="Archivo SemiBold Regular"/>
              </a:defRPr>
            </a:lvl1pPr>
          </a:lstStyle>
          <a:p>
            <a:r>
              <a:rPr lang="nb-NO" dirty="0"/>
              <a:t>Overskrift</a:t>
            </a:r>
            <a:endParaRPr dirty="0"/>
          </a:p>
        </p:txBody>
      </p:sp>
      <p:sp>
        <p:nvSpPr>
          <p:cNvPr id="383" name="Slide Number"/>
          <p:cNvSpPr txBox="1">
            <a:spLocks noGrp="1"/>
          </p:cNvSpPr>
          <p:nvPr>
            <p:ph type="sldNum" sz="quarter" idx="2"/>
          </p:nvPr>
        </p:nvSpPr>
        <p:spPr>
          <a:xfrm>
            <a:off x="12017436" y="13076008"/>
            <a:ext cx="336631" cy="379591"/>
          </a:xfrm>
          <a:prstGeom prst="rect">
            <a:avLst/>
          </a:prstGeom>
        </p:spPr>
        <p:txBody>
          <a:bodyPr/>
          <a:lstStyle>
            <a:lvl1pPr>
              <a:defRPr baseline="0">
                <a:solidFill>
                  <a:schemeClr val="bg1"/>
                </a:solidFill>
              </a:defRPr>
            </a:lvl1pPr>
          </a:lstStyle>
          <a:p>
            <a:fld id="{86CB4B4D-7CA3-9044-876B-883B54F8677D}" type="slidenum">
              <a:rPr lang="nb-NO" smtClean="0"/>
              <a:pPr/>
              <a:t>‹#›</a:t>
            </a:fld>
            <a:endParaRPr lang="nb-NO" dirty="0"/>
          </a:p>
        </p:txBody>
      </p:sp>
      <p:pic>
        <p:nvPicPr>
          <p:cNvPr id="3" name="Bilde 2" descr="Et bilde som inneholder tekst, flaske, skilt, utendørs&#10;&#10;Automatisk generert beskrivelse">
            <a:extLst>
              <a:ext uri="{FF2B5EF4-FFF2-40B4-BE49-F238E27FC236}">
                <a16:creationId xmlns:a16="http://schemas.microsoft.com/office/drawing/2014/main" id="{4B5EA2E8-E08A-9650-1C16-9AB9DD3F51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101" y="367911"/>
            <a:ext cx="2170695" cy="714741"/>
          </a:xfrm>
          <a:prstGeom prst="rect">
            <a:avLst/>
          </a:prstGeom>
        </p:spPr>
      </p:pic>
    </p:spTree>
    <p:extLst>
      <p:ext uri="{BB962C8B-B14F-4D97-AF65-F5344CB8AC3E}">
        <p14:creationId xmlns:p14="http://schemas.microsoft.com/office/powerpoint/2010/main" val="20022186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0">
    <p:spTree>
      <p:nvGrpSpPr>
        <p:cNvPr id="1" name=""/>
        <p:cNvGrpSpPr/>
        <p:nvPr/>
      </p:nvGrpSpPr>
      <p:grpSpPr>
        <a:xfrm>
          <a:off x="0" y="0"/>
          <a:ext cx="0" cy="0"/>
          <a:chOff x="0" y="0"/>
          <a:chExt cx="0" cy="0"/>
        </a:xfrm>
      </p:grpSpPr>
      <p:sp>
        <p:nvSpPr>
          <p:cNvPr id="18" name="Plassholder for bunntekst 17">
            <a:extLst>
              <a:ext uri="{FF2B5EF4-FFF2-40B4-BE49-F238E27FC236}">
                <a16:creationId xmlns:a16="http://schemas.microsoft.com/office/drawing/2014/main" id="{02C8A3C4-F48A-7A80-F4F8-BEB334584541}"/>
              </a:ext>
            </a:extLst>
          </p:cNvPr>
          <p:cNvSpPr>
            <a:spLocks noGrp="1"/>
          </p:cNvSpPr>
          <p:nvPr>
            <p:ph type="ftr" sz="quarter" idx="24"/>
          </p:nvPr>
        </p:nvSpPr>
        <p:spPr>
          <a:xfrm>
            <a:off x="1187101" y="12772324"/>
            <a:ext cx="5856051" cy="545785"/>
          </a:xfrm>
          <a:noFill/>
        </p:spPr>
        <p:txBody>
          <a:bodyPr/>
          <a:lstStyle>
            <a:lvl1pPr>
              <a:defRPr sz="3000" b="0" i="0" baseline="0">
                <a:solidFill>
                  <a:srgbClr val="E6413C"/>
                </a:solidFill>
                <a:latin typeface="Work Sans" pitchFamily="2" charset="77"/>
              </a:defRPr>
            </a:lvl1pPr>
          </a:lstStyle>
          <a:p>
            <a:r>
              <a:rPr lang="nb-NO" dirty="0"/>
              <a:t>Tittel</a:t>
            </a:r>
          </a:p>
        </p:txBody>
      </p:sp>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 name="Bilde 21" descr="Et bilde som inneholder tekst, flaske, skilt, utendørs&#10;&#10;Automatisk generert beskrivelse">
            <a:extLst>
              <a:ext uri="{FF2B5EF4-FFF2-40B4-BE49-F238E27FC236}">
                <a16:creationId xmlns:a16="http://schemas.microsoft.com/office/drawing/2014/main" id="{5484E7AC-52FE-970C-87FB-899CE8C11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101" y="367911"/>
            <a:ext cx="2170695" cy="714741"/>
          </a:xfrm>
          <a:prstGeom prst="rect">
            <a:avLst/>
          </a:prstGeom>
        </p:spPr>
      </p:pic>
      <p:sp>
        <p:nvSpPr>
          <p:cNvPr id="26" name="Line">
            <a:extLst>
              <a:ext uri="{FF2B5EF4-FFF2-40B4-BE49-F238E27FC236}">
                <a16:creationId xmlns:a16="http://schemas.microsoft.com/office/drawing/2014/main" id="{33A47076-E0FF-9814-146D-8C5091D3F95D}"/>
              </a:ext>
            </a:extLst>
          </p:cNvPr>
          <p:cNvSpPr/>
          <p:nvPr userDrawn="1"/>
        </p:nvSpPr>
        <p:spPr>
          <a:xfrm flipV="1">
            <a:off x="782366" y="-3"/>
            <a:ext cx="0" cy="1356271"/>
          </a:xfrm>
          <a:prstGeom prst="line">
            <a:avLst/>
          </a:prstGeom>
          <a:ln w="22225">
            <a:solidFill>
              <a:srgbClr val="E6413C"/>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27" name="Line">
            <a:extLst>
              <a:ext uri="{FF2B5EF4-FFF2-40B4-BE49-F238E27FC236}">
                <a16:creationId xmlns:a16="http://schemas.microsoft.com/office/drawing/2014/main" id="{C6B1BD34-BBEF-6588-9609-4F8783A93F0A}"/>
              </a:ext>
            </a:extLst>
          </p:cNvPr>
          <p:cNvSpPr/>
          <p:nvPr userDrawn="1"/>
        </p:nvSpPr>
        <p:spPr>
          <a:xfrm flipV="1">
            <a:off x="23597397" y="-3"/>
            <a:ext cx="0" cy="1371942"/>
          </a:xfrm>
          <a:prstGeom prst="line">
            <a:avLst/>
          </a:prstGeom>
          <a:ln w="22225">
            <a:solidFill>
              <a:srgbClr val="E6413C"/>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29" name="Line">
            <a:extLst>
              <a:ext uri="{FF2B5EF4-FFF2-40B4-BE49-F238E27FC236}">
                <a16:creationId xmlns:a16="http://schemas.microsoft.com/office/drawing/2014/main" id="{032E916E-86FC-E4A5-63C4-0F91B085D09B}"/>
              </a:ext>
            </a:extLst>
          </p:cNvPr>
          <p:cNvSpPr/>
          <p:nvPr userDrawn="1"/>
        </p:nvSpPr>
        <p:spPr>
          <a:xfrm>
            <a:off x="-1" y="1371939"/>
            <a:ext cx="24398991" cy="1"/>
          </a:xfrm>
          <a:prstGeom prst="line">
            <a:avLst/>
          </a:prstGeom>
          <a:ln w="22225">
            <a:solidFill>
              <a:srgbClr val="E6413C"/>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30" name="On January 2020">
            <a:extLst>
              <a:ext uri="{FF2B5EF4-FFF2-40B4-BE49-F238E27FC236}">
                <a16:creationId xmlns:a16="http://schemas.microsoft.com/office/drawing/2014/main" id="{28AF99AE-98A1-B285-922B-84244AB3C1BB}"/>
              </a:ext>
            </a:extLst>
          </p:cNvPr>
          <p:cNvSpPr txBox="1">
            <a:spLocks noGrp="1"/>
          </p:cNvSpPr>
          <p:nvPr>
            <p:ph type="body" sz="quarter" idx="23" hasCustomPrompt="1"/>
          </p:nvPr>
        </p:nvSpPr>
        <p:spPr>
          <a:xfrm>
            <a:off x="18108148" y="508000"/>
            <a:ext cx="5005852" cy="545790"/>
          </a:xfrm>
          <a:prstGeom prst="rect">
            <a:avLst/>
          </a:prstGeom>
        </p:spPr>
        <p:txBody>
          <a:bodyPr wrap="square">
            <a:spAutoFit/>
          </a:bodyPr>
          <a:lstStyle>
            <a:lvl1pPr algn="r" defTabSz="2438338">
              <a:lnSpc>
                <a:spcPct val="90000"/>
              </a:lnSpc>
              <a:defRPr sz="3200" spc="-79" baseline="0">
                <a:solidFill>
                  <a:srgbClr val="E6413C"/>
                </a:solidFill>
                <a:latin typeface="Work Sans Medium" panose="020F0502020204030204" pitchFamily="34" charset="0"/>
                <a:ea typeface="+mn-ea"/>
                <a:cs typeface="+mn-cs"/>
                <a:sym typeface="Archivo SemiBold Regular"/>
              </a:defRPr>
            </a:lvl1pPr>
          </a:lstStyle>
          <a:p>
            <a:r>
              <a:rPr lang="nb-NO" dirty="0"/>
              <a:t>Presentasjonstittel</a:t>
            </a:r>
            <a:endParaRPr dirty="0"/>
          </a:p>
        </p:txBody>
      </p:sp>
      <p:sp>
        <p:nvSpPr>
          <p:cNvPr id="3" name="Tittel 2">
            <a:extLst>
              <a:ext uri="{FF2B5EF4-FFF2-40B4-BE49-F238E27FC236}">
                <a16:creationId xmlns:a16="http://schemas.microsoft.com/office/drawing/2014/main" id="{6D201734-B768-79D1-D729-DEC5158335BD}"/>
              </a:ext>
            </a:extLst>
          </p:cNvPr>
          <p:cNvSpPr>
            <a:spLocks noGrp="1"/>
          </p:cNvSpPr>
          <p:nvPr>
            <p:ph type="title"/>
          </p:nvPr>
        </p:nvSpPr>
        <p:spPr>
          <a:xfrm>
            <a:off x="1016000" y="1078056"/>
            <a:ext cx="22098000" cy="5546484"/>
          </a:xfrm>
        </p:spPr>
        <p:txBody>
          <a:bodyPr/>
          <a:lstStyle>
            <a:lvl1pPr>
              <a:defRPr b="0" i="0">
                <a:latin typeface="Work Sans" pitchFamily="2" charset="77"/>
              </a:defRPr>
            </a:lvl1pPr>
          </a:lstStyle>
          <a:p>
            <a:r>
              <a:rPr lang="nb-NO"/>
              <a:t>Klikk for å redigere tittelstil</a:t>
            </a:r>
            <a:endParaRPr lang="nb-NO" dirty="0"/>
          </a:p>
        </p:txBody>
      </p:sp>
      <p:sp>
        <p:nvSpPr>
          <p:cNvPr id="12" name="Body Level One…">
            <a:extLst>
              <a:ext uri="{FF2B5EF4-FFF2-40B4-BE49-F238E27FC236}">
                <a16:creationId xmlns:a16="http://schemas.microsoft.com/office/drawing/2014/main" id="{F35DE7B0-BA1C-0908-4F57-833A7C77D6D6}"/>
              </a:ext>
            </a:extLst>
          </p:cNvPr>
          <p:cNvSpPr txBox="1">
            <a:spLocks noGrp="1"/>
          </p:cNvSpPr>
          <p:nvPr>
            <p:ph idx="1" hasCustomPrompt="1"/>
          </p:nvPr>
        </p:nvSpPr>
        <p:spPr>
          <a:xfrm>
            <a:off x="1073830" y="7243076"/>
            <a:ext cx="22161504" cy="4829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a:normAutofit/>
          </a:bodyPr>
          <a:lstStyle>
            <a:lvl1pPr>
              <a:defRPr b="0" i="0">
                <a:latin typeface="Work Sans" pitchFamily="2" charset="77"/>
              </a:defRPr>
            </a:lvl1pPr>
            <a:lvl2pPr>
              <a:defRPr b="0" i="0">
                <a:latin typeface="Work Sans" pitchFamily="2" charset="77"/>
              </a:defRPr>
            </a:lvl2pPr>
            <a:lvl3pPr>
              <a:defRPr b="0" i="0">
                <a:latin typeface="Work Sans" pitchFamily="2" charset="77"/>
              </a:defRPr>
            </a:lvl3pPr>
            <a:lvl4pPr>
              <a:defRPr b="0" i="0">
                <a:latin typeface="Work Sans" pitchFamily="2" charset="77"/>
              </a:defRPr>
            </a:lvl4pPr>
            <a:lvl5pPr>
              <a:defRPr b="0" i="0">
                <a:latin typeface="Work Sans" pitchFamily="2" charset="77"/>
              </a:defRPr>
            </a:lvl5pPr>
          </a:lstStyle>
          <a:p>
            <a:r>
              <a:rPr lang="nb-NO" dirty="0">
                <a:latin typeface="Work Sans" pitchFamily="2" charset="77"/>
              </a:rPr>
              <a:t>Presentasjoner er kommunikasjons-</a:t>
            </a:r>
            <a:br>
              <a:rPr lang="nb-NO" dirty="0">
                <a:latin typeface="Work Sans" pitchFamily="2" charset="77"/>
              </a:rPr>
            </a:br>
            <a:r>
              <a:rPr lang="nb-NO" dirty="0">
                <a:latin typeface="Work Sans" pitchFamily="2" charset="77"/>
              </a:rPr>
              <a:t>verktøy som kan brukes som foredrag, taler, rapporter og mer.</a:t>
            </a:r>
          </a:p>
          <a:p>
            <a:pPr lvl="1"/>
            <a:endParaRPr lang="nb-NO" dirty="0"/>
          </a:p>
          <a:p>
            <a:pPr lvl="2"/>
            <a:endParaRPr lang="nb-NO" dirty="0"/>
          </a:p>
          <a:p>
            <a:pPr lvl="2"/>
            <a:endParaRPr lang="nb-NO" dirty="0"/>
          </a:p>
          <a:p>
            <a:pPr lvl="2"/>
            <a:endParaRPr lang="nb-NO" dirty="0"/>
          </a:p>
          <a:p>
            <a:pPr lvl="2"/>
            <a:endParaRPr lang="nb-NO" dirty="0"/>
          </a:p>
          <a:p>
            <a:pPr lvl="3"/>
            <a:endParaRPr lang="nb-NO" dirty="0"/>
          </a:p>
          <a:p>
            <a:pPr lvl="4"/>
            <a:endParaRPr lang="nb-NO"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
    <p:spTree>
      <p:nvGrpSpPr>
        <p:cNvPr id="1" name=""/>
        <p:cNvGrpSpPr/>
        <p:nvPr/>
      </p:nvGrpSpPr>
      <p:grpSpPr>
        <a:xfrm>
          <a:off x="0" y="0"/>
          <a:ext cx="0" cy="0"/>
          <a:chOff x="0" y="0"/>
          <a:chExt cx="0" cy="0"/>
        </a:xfrm>
      </p:grpSpPr>
      <p:sp>
        <p:nvSpPr>
          <p:cNvPr id="18" name="Plassholder for bunntekst 17">
            <a:extLst>
              <a:ext uri="{FF2B5EF4-FFF2-40B4-BE49-F238E27FC236}">
                <a16:creationId xmlns:a16="http://schemas.microsoft.com/office/drawing/2014/main" id="{02C8A3C4-F48A-7A80-F4F8-BEB334584541}"/>
              </a:ext>
            </a:extLst>
          </p:cNvPr>
          <p:cNvSpPr>
            <a:spLocks noGrp="1"/>
          </p:cNvSpPr>
          <p:nvPr>
            <p:ph type="ftr" sz="quarter" idx="24"/>
          </p:nvPr>
        </p:nvSpPr>
        <p:spPr>
          <a:xfrm>
            <a:off x="1187101" y="12772324"/>
            <a:ext cx="5856051" cy="545785"/>
          </a:xfrm>
          <a:noFill/>
        </p:spPr>
        <p:txBody>
          <a:bodyPr/>
          <a:lstStyle>
            <a:lvl1pPr>
              <a:defRPr sz="3000" b="0" i="0" baseline="0">
                <a:solidFill>
                  <a:srgbClr val="E6413C"/>
                </a:solidFill>
                <a:latin typeface="Work Sans" pitchFamily="2" charset="77"/>
              </a:defRPr>
            </a:lvl1pPr>
          </a:lstStyle>
          <a:p>
            <a:r>
              <a:rPr lang="nb-NO" dirty="0"/>
              <a:t>Tittel</a:t>
            </a:r>
          </a:p>
        </p:txBody>
      </p:sp>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 name="Bilde 21" descr="Et bilde som inneholder tekst, flaske, skilt, utendørs&#10;&#10;Automatisk generert beskrivelse">
            <a:extLst>
              <a:ext uri="{FF2B5EF4-FFF2-40B4-BE49-F238E27FC236}">
                <a16:creationId xmlns:a16="http://schemas.microsoft.com/office/drawing/2014/main" id="{5484E7AC-52FE-970C-87FB-899CE8C11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101" y="367911"/>
            <a:ext cx="2170695" cy="714741"/>
          </a:xfrm>
          <a:prstGeom prst="rect">
            <a:avLst/>
          </a:prstGeom>
        </p:spPr>
      </p:pic>
      <p:sp>
        <p:nvSpPr>
          <p:cNvPr id="26" name="Line">
            <a:extLst>
              <a:ext uri="{FF2B5EF4-FFF2-40B4-BE49-F238E27FC236}">
                <a16:creationId xmlns:a16="http://schemas.microsoft.com/office/drawing/2014/main" id="{33A47076-E0FF-9814-146D-8C5091D3F95D}"/>
              </a:ext>
            </a:extLst>
          </p:cNvPr>
          <p:cNvSpPr/>
          <p:nvPr userDrawn="1"/>
        </p:nvSpPr>
        <p:spPr>
          <a:xfrm flipV="1">
            <a:off x="782366" y="-3"/>
            <a:ext cx="0" cy="1356271"/>
          </a:xfrm>
          <a:prstGeom prst="line">
            <a:avLst/>
          </a:prstGeom>
          <a:ln w="22225">
            <a:solidFill>
              <a:srgbClr val="E6413C"/>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27" name="Line">
            <a:extLst>
              <a:ext uri="{FF2B5EF4-FFF2-40B4-BE49-F238E27FC236}">
                <a16:creationId xmlns:a16="http://schemas.microsoft.com/office/drawing/2014/main" id="{C6B1BD34-BBEF-6588-9609-4F8783A93F0A}"/>
              </a:ext>
            </a:extLst>
          </p:cNvPr>
          <p:cNvSpPr/>
          <p:nvPr userDrawn="1"/>
        </p:nvSpPr>
        <p:spPr>
          <a:xfrm flipV="1">
            <a:off x="23597397" y="-3"/>
            <a:ext cx="0" cy="1371942"/>
          </a:xfrm>
          <a:prstGeom prst="line">
            <a:avLst/>
          </a:prstGeom>
          <a:ln w="22225">
            <a:solidFill>
              <a:srgbClr val="E6413C"/>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29" name="Line">
            <a:extLst>
              <a:ext uri="{FF2B5EF4-FFF2-40B4-BE49-F238E27FC236}">
                <a16:creationId xmlns:a16="http://schemas.microsoft.com/office/drawing/2014/main" id="{032E916E-86FC-E4A5-63C4-0F91B085D09B}"/>
              </a:ext>
            </a:extLst>
          </p:cNvPr>
          <p:cNvSpPr/>
          <p:nvPr userDrawn="1"/>
        </p:nvSpPr>
        <p:spPr>
          <a:xfrm>
            <a:off x="-1" y="1371939"/>
            <a:ext cx="24398991" cy="1"/>
          </a:xfrm>
          <a:prstGeom prst="line">
            <a:avLst/>
          </a:prstGeom>
          <a:ln w="22225">
            <a:solidFill>
              <a:srgbClr val="E6413C"/>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30" name="On January 2020">
            <a:extLst>
              <a:ext uri="{FF2B5EF4-FFF2-40B4-BE49-F238E27FC236}">
                <a16:creationId xmlns:a16="http://schemas.microsoft.com/office/drawing/2014/main" id="{28AF99AE-98A1-B285-922B-84244AB3C1BB}"/>
              </a:ext>
            </a:extLst>
          </p:cNvPr>
          <p:cNvSpPr txBox="1">
            <a:spLocks noGrp="1"/>
          </p:cNvSpPr>
          <p:nvPr>
            <p:ph type="body" sz="quarter" idx="23" hasCustomPrompt="1"/>
          </p:nvPr>
        </p:nvSpPr>
        <p:spPr>
          <a:xfrm>
            <a:off x="18108148" y="508000"/>
            <a:ext cx="5005852" cy="545790"/>
          </a:xfrm>
          <a:prstGeom prst="rect">
            <a:avLst/>
          </a:prstGeom>
        </p:spPr>
        <p:txBody>
          <a:bodyPr wrap="square">
            <a:spAutoFit/>
          </a:bodyPr>
          <a:lstStyle>
            <a:lvl1pPr algn="r" defTabSz="2438338">
              <a:lnSpc>
                <a:spcPct val="90000"/>
              </a:lnSpc>
              <a:defRPr sz="3200" spc="-79" baseline="0">
                <a:solidFill>
                  <a:srgbClr val="E6413C"/>
                </a:solidFill>
                <a:latin typeface="Work Sans Medium" panose="020F0502020204030204" pitchFamily="34" charset="0"/>
                <a:ea typeface="+mn-ea"/>
                <a:cs typeface="+mn-cs"/>
                <a:sym typeface="Archivo SemiBold Regular"/>
              </a:defRPr>
            </a:lvl1pPr>
          </a:lstStyle>
          <a:p>
            <a:r>
              <a:rPr lang="nb-NO" dirty="0"/>
              <a:t>Presentasjonstittel</a:t>
            </a:r>
            <a:endParaRPr dirty="0"/>
          </a:p>
        </p:txBody>
      </p:sp>
      <p:sp>
        <p:nvSpPr>
          <p:cNvPr id="3" name="Tittel 2">
            <a:extLst>
              <a:ext uri="{FF2B5EF4-FFF2-40B4-BE49-F238E27FC236}">
                <a16:creationId xmlns:a16="http://schemas.microsoft.com/office/drawing/2014/main" id="{6D201734-B768-79D1-D729-DEC5158335BD}"/>
              </a:ext>
            </a:extLst>
          </p:cNvPr>
          <p:cNvSpPr>
            <a:spLocks noGrp="1"/>
          </p:cNvSpPr>
          <p:nvPr>
            <p:ph type="title"/>
          </p:nvPr>
        </p:nvSpPr>
        <p:spPr>
          <a:xfrm>
            <a:off x="1016000" y="1078056"/>
            <a:ext cx="22098000" cy="5546484"/>
          </a:xfrm>
        </p:spPr>
        <p:txBody>
          <a:bodyPr/>
          <a:lstStyle>
            <a:lvl1pPr>
              <a:defRPr b="0" i="0" baseline="0">
                <a:solidFill>
                  <a:srgbClr val="E6413C"/>
                </a:solidFill>
                <a:latin typeface="Work Sans" pitchFamily="2" charset="77"/>
              </a:defRPr>
            </a:lvl1pPr>
          </a:lstStyle>
          <a:p>
            <a:r>
              <a:rPr lang="nb-NO"/>
              <a:t>Klikk for å redigere tittelstil</a:t>
            </a:r>
            <a:endParaRPr lang="nb-NO" dirty="0"/>
          </a:p>
        </p:txBody>
      </p:sp>
      <p:sp>
        <p:nvSpPr>
          <p:cNvPr id="12" name="Body Level One…">
            <a:extLst>
              <a:ext uri="{FF2B5EF4-FFF2-40B4-BE49-F238E27FC236}">
                <a16:creationId xmlns:a16="http://schemas.microsoft.com/office/drawing/2014/main" id="{F35DE7B0-BA1C-0908-4F57-833A7C77D6D6}"/>
              </a:ext>
            </a:extLst>
          </p:cNvPr>
          <p:cNvSpPr txBox="1">
            <a:spLocks noGrp="1"/>
          </p:cNvSpPr>
          <p:nvPr>
            <p:ph idx="1" hasCustomPrompt="1"/>
          </p:nvPr>
        </p:nvSpPr>
        <p:spPr>
          <a:xfrm>
            <a:off x="1073830" y="7243076"/>
            <a:ext cx="22161504" cy="4829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a:normAutofit/>
          </a:bodyPr>
          <a:lstStyle>
            <a:lvl1pPr>
              <a:defRPr b="0" i="0">
                <a:solidFill>
                  <a:srgbClr val="E6413C"/>
                </a:solidFill>
                <a:latin typeface="Work Sans" pitchFamily="2" charset="77"/>
              </a:defRPr>
            </a:lvl1pPr>
            <a:lvl2pPr>
              <a:defRPr b="0" i="0">
                <a:solidFill>
                  <a:srgbClr val="E6413C"/>
                </a:solidFill>
                <a:latin typeface="Work Sans" pitchFamily="2" charset="77"/>
              </a:defRPr>
            </a:lvl2pPr>
            <a:lvl3pPr>
              <a:defRPr b="0" i="0">
                <a:solidFill>
                  <a:srgbClr val="E6413C"/>
                </a:solidFill>
                <a:latin typeface="Work Sans" pitchFamily="2" charset="77"/>
              </a:defRPr>
            </a:lvl3pPr>
            <a:lvl4pPr>
              <a:defRPr b="0" i="0">
                <a:solidFill>
                  <a:srgbClr val="E6413C"/>
                </a:solidFill>
                <a:latin typeface="Work Sans" pitchFamily="2" charset="77"/>
              </a:defRPr>
            </a:lvl4pPr>
            <a:lvl5pPr>
              <a:defRPr b="0" i="0">
                <a:solidFill>
                  <a:srgbClr val="E6413C"/>
                </a:solidFill>
                <a:latin typeface="Work Sans" pitchFamily="2" charset="77"/>
              </a:defRPr>
            </a:lvl5pPr>
          </a:lstStyle>
          <a:p>
            <a:r>
              <a:rPr lang="nb-NO" dirty="0">
                <a:latin typeface="Work Sans" pitchFamily="2" charset="77"/>
              </a:rPr>
              <a:t>Presentasjoner er kommunikasjons-</a:t>
            </a:r>
            <a:br>
              <a:rPr lang="nb-NO" dirty="0">
                <a:latin typeface="Work Sans" pitchFamily="2" charset="77"/>
              </a:rPr>
            </a:br>
            <a:r>
              <a:rPr lang="nb-NO" dirty="0">
                <a:latin typeface="Work Sans" pitchFamily="2" charset="77"/>
              </a:rPr>
              <a:t>verktøy som kan brukes som foredrag, taler, rapporter og mer.</a:t>
            </a:r>
          </a:p>
          <a:p>
            <a:pPr lvl="1"/>
            <a:endParaRPr lang="nb-NO" dirty="0"/>
          </a:p>
          <a:p>
            <a:pPr lvl="2"/>
            <a:endParaRPr lang="nb-NO" dirty="0"/>
          </a:p>
          <a:p>
            <a:pPr lvl="3"/>
            <a:endParaRPr lang="nb-NO" dirty="0"/>
          </a:p>
          <a:p>
            <a:pPr lvl="4"/>
            <a:endParaRPr lang="nb-NO" dirty="0"/>
          </a:p>
        </p:txBody>
      </p:sp>
    </p:spTree>
    <p:extLst>
      <p:ext uri="{BB962C8B-B14F-4D97-AF65-F5344CB8AC3E}">
        <p14:creationId xmlns:p14="http://schemas.microsoft.com/office/powerpoint/2010/main" val="374434287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E4F510E2-C34C-D9CA-D511-240303BC1E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101" y="367913"/>
            <a:ext cx="2170693" cy="714740"/>
          </a:xfrm>
          <a:prstGeom prst="rect">
            <a:avLst/>
          </a:prstGeom>
        </p:spPr>
      </p:pic>
      <p:sp>
        <p:nvSpPr>
          <p:cNvPr id="18" name="Plassholder for bunntekst 17">
            <a:extLst>
              <a:ext uri="{FF2B5EF4-FFF2-40B4-BE49-F238E27FC236}">
                <a16:creationId xmlns:a16="http://schemas.microsoft.com/office/drawing/2014/main" id="{02C8A3C4-F48A-7A80-F4F8-BEB334584541}"/>
              </a:ext>
            </a:extLst>
          </p:cNvPr>
          <p:cNvSpPr>
            <a:spLocks noGrp="1"/>
          </p:cNvSpPr>
          <p:nvPr>
            <p:ph type="ftr" sz="quarter" idx="24"/>
          </p:nvPr>
        </p:nvSpPr>
        <p:spPr>
          <a:xfrm>
            <a:off x="1187101" y="12772324"/>
            <a:ext cx="5856051" cy="545785"/>
          </a:xfrm>
          <a:noFill/>
        </p:spPr>
        <p:txBody>
          <a:bodyPr/>
          <a:lstStyle>
            <a:lvl1pPr>
              <a:defRPr sz="3000" b="0" i="0" baseline="0">
                <a:solidFill>
                  <a:srgbClr val="2D50A0"/>
                </a:solidFill>
                <a:latin typeface="Work Sans" pitchFamily="2" charset="77"/>
              </a:defRPr>
            </a:lvl1pPr>
          </a:lstStyle>
          <a:p>
            <a:r>
              <a:rPr lang="nb-NO" dirty="0"/>
              <a:t>Tittel</a:t>
            </a:r>
          </a:p>
        </p:txBody>
      </p:sp>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26" name="Line">
            <a:extLst>
              <a:ext uri="{FF2B5EF4-FFF2-40B4-BE49-F238E27FC236}">
                <a16:creationId xmlns:a16="http://schemas.microsoft.com/office/drawing/2014/main" id="{33A47076-E0FF-9814-146D-8C5091D3F95D}"/>
              </a:ext>
            </a:extLst>
          </p:cNvPr>
          <p:cNvSpPr/>
          <p:nvPr userDrawn="1"/>
        </p:nvSpPr>
        <p:spPr>
          <a:xfrm flipV="1">
            <a:off x="782366" y="-3"/>
            <a:ext cx="0" cy="1356271"/>
          </a:xfrm>
          <a:prstGeom prst="line">
            <a:avLst/>
          </a:prstGeom>
          <a:ln w="22225">
            <a:solidFill>
              <a:srgbClr val="2D50A0"/>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27" name="Line">
            <a:extLst>
              <a:ext uri="{FF2B5EF4-FFF2-40B4-BE49-F238E27FC236}">
                <a16:creationId xmlns:a16="http://schemas.microsoft.com/office/drawing/2014/main" id="{C6B1BD34-BBEF-6588-9609-4F8783A93F0A}"/>
              </a:ext>
            </a:extLst>
          </p:cNvPr>
          <p:cNvSpPr/>
          <p:nvPr userDrawn="1"/>
        </p:nvSpPr>
        <p:spPr>
          <a:xfrm flipV="1">
            <a:off x="23597397" y="-3"/>
            <a:ext cx="0" cy="1371942"/>
          </a:xfrm>
          <a:prstGeom prst="line">
            <a:avLst/>
          </a:prstGeom>
          <a:ln w="22225">
            <a:solidFill>
              <a:srgbClr val="2D50A0"/>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29" name="Line">
            <a:extLst>
              <a:ext uri="{FF2B5EF4-FFF2-40B4-BE49-F238E27FC236}">
                <a16:creationId xmlns:a16="http://schemas.microsoft.com/office/drawing/2014/main" id="{032E916E-86FC-E4A5-63C4-0F91B085D09B}"/>
              </a:ext>
            </a:extLst>
          </p:cNvPr>
          <p:cNvSpPr/>
          <p:nvPr userDrawn="1"/>
        </p:nvSpPr>
        <p:spPr>
          <a:xfrm>
            <a:off x="-1" y="1371939"/>
            <a:ext cx="24398991" cy="1"/>
          </a:xfrm>
          <a:prstGeom prst="line">
            <a:avLst/>
          </a:prstGeom>
          <a:ln w="22225">
            <a:solidFill>
              <a:srgbClr val="2D50A0"/>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30" name="On January 2020">
            <a:extLst>
              <a:ext uri="{FF2B5EF4-FFF2-40B4-BE49-F238E27FC236}">
                <a16:creationId xmlns:a16="http://schemas.microsoft.com/office/drawing/2014/main" id="{28AF99AE-98A1-B285-922B-84244AB3C1BB}"/>
              </a:ext>
            </a:extLst>
          </p:cNvPr>
          <p:cNvSpPr txBox="1">
            <a:spLocks noGrp="1"/>
          </p:cNvSpPr>
          <p:nvPr>
            <p:ph type="body" sz="quarter" idx="23" hasCustomPrompt="1"/>
          </p:nvPr>
        </p:nvSpPr>
        <p:spPr>
          <a:xfrm>
            <a:off x="18108148" y="508000"/>
            <a:ext cx="5005852" cy="518091"/>
          </a:xfrm>
          <a:prstGeom prst="rect">
            <a:avLst/>
          </a:prstGeom>
        </p:spPr>
        <p:txBody>
          <a:bodyPr wrap="square">
            <a:spAutoFit/>
          </a:bodyPr>
          <a:lstStyle>
            <a:lvl1pPr algn="r" defTabSz="2438338">
              <a:lnSpc>
                <a:spcPct val="90000"/>
              </a:lnSpc>
              <a:defRPr sz="3000" spc="-79" baseline="0">
                <a:solidFill>
                  <a:srgbClr val="2D50A0"/>
                </a:solidFill>
                <a:latin typeface="Work Sans Medium" panose="020F0502020204030204" pitchFamily="34" charset="0"/>
                <a:ea typeface="+mn-ea"/>
                <a:cs typeface="+mn-cs"/>
                <a:sym typeface="Archivo SemiBold Regular"/>
              </a:defRPr>
            </a:lvl1pPr>
          </a:lstStyle>
          <a:p>
            <a:r>
              <a:rPr lang="nb-NO" dirty="0"/>
              <a:t>Presentasjonstittel</a:t>
            </a:r>
            <a:endParaRPr dirty="0"/>
          </a:p>
        </p:txBody>
      </p:sp>
      <p:sp>
        <p:nvSpPr>
          <p:cNvPr id="3" name="Tittel 2">
            <a:extLst>
              <a:ext uri="{FF2B5EF4-FFF2-40B4-BE49-F238E27FC236}">
                <a16:creationId xmlns:a16="http://schemas.microsoft.com/office/drawing/2014/main" id="{6D201734-B768-79D1-D729-DEC5158335BD}"/>
              </a:ext>
            </a:extLst>
          </p:cNvPr>
          <p:cNvSpPr>
            <a:spLocks noGrp="1"/>
          </p:cNvSpPr>
          <p:nvPr>
            <p:ph type="title"/>
          </p:nvPr>
        </p:nvSpPr>
        <p:spPr>
          <a:xfrm>
            <a:off x="1016000" y="1078056"/>
            <a:ext cx="22098000" cy="5546484"/>
          </a:xfrm>
        </p:spPr>
        <p:txBody>
          <a:bodyPr/>
          <a:lstStyle>
            <a:lvl1pPr>
              <a:defRPr b="0" i="0" baseline="0">
                <a:solidFill>
                  <a:srgbClr val="2D50A0"/>
                </a:solidFill>
                <a:latin typeface="Work Sans" pitchFamily="2" charset="77"/>
              </a:defRPr>
            </a:lvl1pPr>
          </a:lstStyle>
          <a:p>
            <a:r>
              <a:rPr lang="nb-NO"/>
              <a:t>Klikk for å redigere tittelstil</a:t>
            </a:r>
            <a:endParaRPr lang="nb-NO" dirty="0"/>
          </a:p>
        </p:txBody>
      </p:sp>
      <p:sp>
        <p:nvSpPr>
          <p:cNvPr id="12" name="Body Level One…">
            <a:extLst>
              <a:ext uri="{FF2B5EF4-FFF2-40B4-BE49-F238E27FC236}">
                <a16:creationId xmlns:a16="http://schemas.microsoft.com/office/drawing/2014/main" id="{F35DE7B0-BA1C-0908-4F57-833A7C77D6D6}"/>
              </a:ext>
            </a:extLst>
          </p:cNvPr>
          <p:cNvSpPr txBox="1">
            <a:spLocks noGrp="1"/>
          </p:cNvSpPr>
          <p:nvPr>
            <p:ph idx="1" hasCustomPrompt="1"/>
          </p:nvPr>
        </p:nvSpPr>
        <p:spPr>
          <a:xfrm>
            <a:off x="1073830" y="7243076"/>
            <a:ext cx="22161504" cy="4829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a:normAutofit/>
          </a:bodyPr>
          <a:lstStyle>
            <a:lvl1pPr>
              <a:defRPr b="0" i="0">
                <a:solidFill>
                  <a:srgbClr val="2D50A0"/>
                </a:solidFill>
                <a:latin typeface="Work Sans" pitchFamily="2" charset="77"/>
              </a:defRPr>
            </a:lvl1pPr>
            <a:lvl2pPr>
              <a:defRPr b="0" i="0">
                <a:solidFill>
                  <a:srgbClr val="2D50A0"/>
                </a:solidFill>
                <a:latin typeface="Work Sans" pitchFamily="2" charset="77"/>
              </a:defRPr>
            </a:lvl2pPr>
            <a:lvl3pPr>
              <a:defRPr b="0" i="0">
                <a:solidFill>
                  <a:srgbClr val="2D50A0"/>
                </a:solidFill>
                <a:latin typeface="Work Sans" pitchFamily="2" charset="77"/>
              </a:defRPr>
            </a:lvl3pPr>
            <a:lvl4pPr>
              <a:defRPr b="0" i="0">
                <a:solidFill>
                  <a:srgbClr val="2D50A0"/>
                </a:solidFill>
                <a:latin typeface="Work Sans" pitchFamily="2" charset="77"/>
              </a:defRPr>
            </a:lvl4pPr>
            <a:lvl5pPr>
              <a:defRPr b="0" i="0">
                <a:solidFill>
                  <a:srgbClr val="2D50A0"/>
                </a:solidFill>
                <a:latin typeface="Work Sans" pitchFamily="2" charset="77"/>
              </a:defRPr>
            </a:lvl5pPr>
          </a:lstStyle>
          <a:p>
            <a:r>
              <a:rPr lang="nb-NO" dirty="0">
                <a:latin typeface="Work Sans" pitchFamily="2" charset="77"/>
              </a:rPr>
              <a:t>Presentasjoner er kommunikasjons-</a:t>
            </a:r>
            <a:br>
              <a:rPr lang="nb-NO" dirty="0">
                <a:latin typeface="Work Sans" pitchFamily="2" charset="77"/>
              </a:rPr>
            </a:br>
            <a:r>
              <a:rPr lang="nb-NO" dirty="0">
                <a:latin typeface="Work Sans" pitchFamily="2" charset="77"/>
              </a:rPr>
              <a:t>verktøy som kan brukes som foredrag, taler, rapporter og mer.</a:t>
            </a:r>
          </a:p>
          <a:p>
            <a:pPr lvl="1"/>
            <a:endParaRPr lang="nb-NO" dirty="0"/>
          </a:p>
          <a:p>
            <a:pPr lvl="2"/>
            <a:endParaRPr lang="nb-NO" dirty="0"/>
          </a:p>
          <a:p>
            <a:pPr lvl="3"/>
            <a:endParaRPr lang="nb-NO" dirty="0"/>
          </a:p>
          <a:p>
            <a:pPr lvl="4"/>
            <a:endParaRPr lang="nb-NO" dirty="0"/>
          </a:p>
        </p:txBody>
      </p:sp>
    </p:spTree>
    <p:extLst>
      <p:ext uri="{BB962C8B-B14F-4D97-AF65-F5344CB8AC3E}">
        <p14:creationId xmlns:p14="http://schemas.microsoft.com/office/powerpoint/2010/main" val="164316853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1">
    <p:bg>
      <p:bgPr>
        <a:solidFill>
          <a:srgbClr val="E6413C"/>
        </a:solidFill>
        <a:effectLst/>
      </p:bgPr>
    </p:bg>
    <p:spTree>
      <p:nvGrpSpPr>
        <p:cNvPr id="1" name=""/>
        <p:cNvGrpSpPr/>
        <p:nvPr/>
      </p:nvGrpSpPr>
      <p:grpSpPr>
        <a:xfrm>
          <a:off x="0" y="0"/>
          <a:ext cx="0" cy="0"/>
          <a:chOff x="0" y="0"/>
          <a:chExt cx="0" cy="0"/>
        </a:xfrm>
      </p:grpSpPr>
      <p:pic>
        <p:nvPicPr>
          <p:cNvPr id="3" name="Bilde 2" descr="Et bilde som inneholder tekst&#10;&#10;Automatisk generert beskrivelse">
            <a:extLst>
              <a:ext uri="{FF2B5EF4-FFF2-40B4-BE49-F238E27FC236}">
                <a16:creationId xmlns:a16="http://schemas.microsoft.com/office/drawing/2014/main" id="{B0E3382D-CA46-D10D-E547-10B6B42694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101" y="348861"/>
            <a:ext cx="2192094" cy="708722"/>
          </a:xfrm>
          <a:prstGeom prst="rect">
            <a:avLst/>
          </a:prstGeom>
        </p:spPr>
      </p:pic>
      <p:sp>
        <p:nvSpPr>
          <p:cNvPr id="20" name="On January 2020"/>
          <p:cNvSpPr txBox="1">
            <a:spLocks noGrp="1"/>
          </p:cNvSpPr>
          <p:nvPr>
            <p:ph type="body" sz="quarter" idx="23" hasCustomPrompt="1"/>
          </p:nvPr>
        </p:nvSpPr>
        <p:spPr>
          <a:xfrm>
            <a:off x="18108148" y="508000"/>
            <a:ext cx="5005852" cy="545790"/>
          </a:xfrm>
          <a:prstGeom prst="rect">
            <a:avLst/>
          </a:prstGeom>
        </p:spPr>
        <p:txBody>
          <a:bodyPr wrap="square">
            <a:spAutoFit/>
          </a:bodyPr>
          <a:lstStyle>
            <a:lvl1pPr algn="r" defTabSz="2438338">
              <a:lnSpc>
                <a:spcPct val="90000"/>
              </a:lnSpc>
              <a:defRPr sz="3200" spc="-79" baseline="0">
                <a:solidFill>
                  <a:srgbClr val="FFFFFF"/>
                </a:solidFill>
                <a:latin typeface="Work Sans Medium" panose="020F0502020204030204" pitchFamily="34" charset="0"/>
                <a:ea typeface="+mn-ea"/>
                <a:cs typeface="+mn-cs"/>
                <a:sym typeface="Archivo SemiBold Regular"/>
              </a:defRPr>
            </a:lvl1pPr>
          </a:lstStyle>
          <a:p>
            <a:r>
              <a:rPr lang="nb-NO" dirty="0"/>
              <a:t>Presentasjonstittel</a:t>
            </a:r>
            <a:endParaRPr dirty="0"/>
          </a:p>
        </p:txBody>
      </p:sp>
      <p:sp>
        <p:nvSpPr>
          <p:cNvPr id="4" name="Plassholder for lysbildenummer 3">
            <a:extLst>
              <a:ext uri="{FF2B5EF4-FFF2-40B4-BE49-F238E27FC236}">
                <a16:creationId xmlns:a16="http://schemas.microsoft.com/office/drawing/2014/main" id="{975DF293-CEA1-D72B-170D-2E5925BBA778}"/>
              </a:ext>
            </a:extLst>
          </p:cNvPr>
          <p:cNvSpPr>
            <a:spLocks noGrp="1"/>
          </p:cNvSpPr>
          <p:nvPr>
            <p:ph type="sldNum" sz="quarter" idx="24"/>
          </p:nvPr>
        </p:nvSpPr>
        <p:spPr/>
        <p:txBody>
          <a:bodyPr/>
          <a:lstStyle/>
          <a:p>
            <a:fld id="{86CB4B4D-7CA3-9044-876B-883B54F8677D}" type="slidenum">
              <a:rPr lang="nb-NO" smtClean="0"/>
              <a:t>‹#›</a:t>
            </a:fld>
            <a:endParaRPr lang="nb-NO" dirty="0"/>
          </a:p>
        </p:txBody>
      </p:sp>
      <p:sp>
        <p:nvSpPr>
          <p:cNvPr id="7" name="CREATIVE BRIEF">
            <a:extLst>
              <a:ext uri="{FF2B5EF4-FFF2-40B4-BE49-F238E27FC236}">
                <a16:creationId xmlns:a16="http://schemas.microsoft.com/office/drawing/2014/main" id="{1B3A1C08-277C-2938-432C-9A82E75CD629}"/>
              </a:ext>
            </a:extLst>
          </p:cNvPr>
          <p:cNvSpPr txBox="1">
            <a:spLocks noGrp="1"/>
          </p:cNvSpPr>
          <p:nvPr>
            <p:ph type="body" sz="half" idx="25" hasCustomPrompt="1"/>
          </p:nvPr>
        </p:nvSpPr>
        <p:spPr>
          <a:xfrm>
            <a:off x="1187101" y="8063263"/>
            <a:ext cx="13716000" cy="1930785"/>
          </a:xfrm>
          <a:prstGeom prst="rect">
            <a:avLst/>
          </a:prstGeom>
          <a:noFill/>
        </p:spPr>
        <p:txBody>
          <a:bodyPr anchor="ctr">
            <a:spAutoFit/>
          </a:bodyPr>
          <a:lstStyle>
            <a:lvl1pPr defTabSz="2438338">
              <a:lnSpc>
                <a:spcPct val="90000"/>
              </a:lnSpc>
              <a:defRPr sz="4400" b="0" i="0" spc="0" baseline="0">
                <a:solidFill>
                  <a:srgbClr val="FFFFFF"/>
                </a:solidFill>
                <a:latin typeface="Work Sans" pitchFamily="2" charset="77"/>
              </a:defRPr>
            </a:lvl1pPr>
          </a:lstStyle>
          <a:p>
            <a:r>
              <a:rPr lang="nb-NO" dirty="0">
                <a:latin typeface="Work Sans" pitchFamily="2" charset="77"/>
              </a:rPr>
              <a:t>Presentasjoner er kommunikasjonsverktøy som kan brukes som foredrag, taler, rapporter og mer.</a:t>
            </a:r>
          </a:p>
        </p:txBody>
      </p:sp>
      <p:sp>
        <p:nvSpPr>
          <p:cNvPr id="9" name="Line">
            <a:extLst>
              <a:ext uri="{FF2B5EF4-FFF2-40B4-BE49-F238E27FC236}">
                <a16:creationId xmlns:a16="http://schemas.microsoft.com/office/drawing/2014/main" id="{55274C28-74F3-E762-BC9F-B337EBB99A77}"/>
              </a:ext>
            </a:extLst>
          </p:cNvPr>
          <p:cNvSpPr/>
          <p:nvPr userDrawn="1"/>
        </p:nvSpPr>
        <p:spPr>
          <a:xfrm flipV="1">
            <a:off x="782366" y="-3"/>
            <a:ext cx="0" cy="1356271"/>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0" name="Line">
            <a:extLst>
              <a:ext uri="{FF2B5EF4-FFF2-40B4-BE49-F238E27FC236}">
                <a16:creationId xmlns:a16="http://schemas.microsoft.com/office/drawing/2014/main" id="{8897E782-6E3A-83B9-8CDA-E3EA8F626811}"/>
              </a:ext>
            </a:extLst>
          </p:cNvPr>
          <p:cNvSpPr/>
          <p:nvPr userDrawn="1"/>
        </p:nvSpPr>
        <p:spPr>
          <a:xfrm flipV="1">
            <a:off x="23597397" y="-3"/>
            <a:ext cx="0" cy="1371942"/>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1" name="Line">
            <a:extLst>
              <a:ext uri="{FF2B5EF4-FFF2-40B4-BE49-F238E27FC236}">
                <a16:creationId xmlns:a16="http://schemas.microsoft.com/office/drawing/2014/main" id="{8175EAA5-94B9-1008-8B61-E16C8B45111A}"/>
              </a:ext>
            </a:extLst>
          </p:cNvPr>
          <p:cNvSpPr/>
          <p:nvPr userDrawn="1"/>
        </p:nvSpPr>
        <p:spPr>
          <a:xfrm>
            <a:off x="-1" y="1371939"/>
            <a:ext cx="24398991" cy="1"/>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3" name="Tittel 12">
            <a:extLst>
              <a:ext uri="{FF2B5EF4-FFF2-40B4-BE49-F238E27FC236}">
                <a16:creationId xmlns:a16="http://schemas.microsoft.com/office/drawing/2014/main" id="{77411BA8-4B36-09F1-7FEF-A3FD594EFE8F}"/>
              </a:ext>
            </a:extLst>
          </p:cNvPr>
          <p:cNvSpPr>
            <a:spLocks noGrp="1"/>
          </p:cNvSpPr>
          <p:nvPr>
            <p:ph type="title" hasCustomPrompt="1"/>
          </p:nvPr>
        </p:nvSpPr>
        <p:spPr>
          <a:xfrm>
            <a:off x="1015999" y="1890498"/>
            <a:ext cx="22098001" cy="5546484"/>
          </a:xfrm>
        </p:spPr>
        <p:txBody>
          <a:bodyPr>
            <a:normAutofit/>
          </a:bodyPr>
          <a:lstStyle>
            <a:lvl1pPr>
              <a:defRPr sz="22000" b="0" i="0" baseline="0">
                <a:solidFill>
                  <a:schemeClr val="bg1"/>
                </a:solidFill>
                <a:latin typeface="Work Sans" pitchFamily="2" charset="77"/>
              </a:defRPr>
            </a:lvl1pPr>
          </a:lstStyle>
          <a:p>
            <a:r>
              <a:rPr lang="nb-NO" dirty="0"/>
              <a:t>Kreativ tittel</a:t>
            </a:r>
          </a:p>
        </p:txBody>
      </p:sp>
    </p:spTree>
    <p:extLst>
      <p:ext uri="{BB962C8B-B14F-4D97-AF65-F5344CB8AC3E}">
        <p14:creationId xmlns:p14="http://schemas.microsoft.com/office/powerpoint/2010/main" val="44661951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
    <p:bg>
      <p:bgPr>
        <a:solidFill>
          <a:srgbClr val="E6413C"/>
        </a:solidFill>
        <a:effectLst/>
      </p:bgPr>
    </p:bg>
    <p:spTree>
      <p:nvGrpSpPr>
        <p:cNvPr id="1" name=""/>
        <p:cNvGrpSpPr/>
        <p:nvPr/>
      </p:nvGrpSpPr>
      <p:grpSpPr>
        <a:xfrm>
          <a:off x="0" y="0"/>
          <a:ext cx="0" cy="0"/>
          <a:chOff x="0" y="0"/>
          <a:chExt cx="0" cy="0"/>
        </a:xfrm>
      </p:grpSpPr>
      <p:pic>
        <p:nvPicPr>
          <p:cNvPr id="3" name="Bilde 2" descr="Et bilde som inneholder tekst&#10;&#10;Automatisk generert beskrivelse">
            <a:extLst>
              <a:ext uri="{FF2B5EF4-FFF2-40B4-BE49-F238E27FC236}">
                <a16:creationId xmlns:a16="http://schemas.microsoft.com/office/drawing/2014/main" id="{B0E3382D-CA46-D10D-E547-10B6B42694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101" y="348861"/>
            <a:ext cx="2192094" cy="708722"/>
          </a:xfrm>
          <a:prstGeom prst="rect">
            <a:avLst/>
          </a:prstGeom>
        </p:spPr>
      </p:pic>
      <p:sp>
        <p:nvSpPr>
          <p:cNvPr id="20" name="On January 2020"/>
          <p:cNvSpPr txBox="1">
            <a:spLocks noGrp="1"/>
          </p:cNvSpPr>
          <p:nvPr>
            <p:ph type="body" sz="quarter" idx="23" hasCustomPrompt="1"/>
          </p:nvPr>
        </p:nvSpPr>
        <p:spPr>
          <a:xfrm>
            <a:off x="18108148" y="508000"/>
            <a:ext cx="5005852" cy="545790"/>
          </a:xfrm>
          <a:prstGeom prst="rect">
            <a:avLst/>
          </a:prstGeom>
        </p:spPr>
        <p:txBody>
          <a:bodyPr wrap="square">
            <a:spAutoFit/>
          </a:bodyPr>
          <a:lstStyle>
            <a:lvl1pPr algn="r" defTabSz="2438338">
              <a:lnSpc>
                <a:spcPct val="90000"/>
              </a:lnSpc>
              <a:defRPr sz="3200" spc="-79" baseline="0">
                <a:solidFill>
                  <a:srgbClr val="FFFFFF"/>
                </a:solidFill>
                <a:latin typeface="Work Sans Medium" panose="020F0502020204030204" pitchFamily="34" charset="0"/>
                <a:ea typeface="+mn-ea"/>
                <a:cs typeface="+mn-cs"/>
                <a:sym typeface="Archivo SemiBold Regular"/>
              </a:defRPr>
            </a:lvl1pPr>
          </a:lstStyle>
          <a:p>
            <a:r>
              <a:rPr lang="nb-NO" dirty="0"/>
              <a:t>Presentasjonstittel</a:t>
            </a:r>
            <a:endParaRPr dirty="0"/>
          </a:p>
        </p:txBody>
      </p:sp>
      <p:sp>
        <p:nvSpPr>
          <p:cNvPr id="4" name="Plassholder for lysbildenummer 3">
            <a:extLst>
              <a:ext uri="{FF2B5EF4-FFF2-40B4-BE49-F238E27FC236}">
                <a16:creationId xmlns:a16="http://schemas.microsoft.com/office/drawing/2014/main" id="{975DF293-CEA1-D72B-170D-2E5925BBA778}"/>
              </a:ext>
            </a:extLst>
          </p:cNvPr>
          <p:cNvSpPr>
            <a:spLocks noGrp="1"/>
          </p:cNvSpPr>
          <p:nvPr>
            <p:ph type="sldNum" sz="quarter" idx="24"/>
          </p:nvPr>
        </p:nvSpPr>
        <p:spPr/>
        <p:txBody>
          <a:bodyPr/>
          <a:lstStyle/>
          <a:p>
            <a:fld id="{86CB4B4D-7CA3-9044-876B-883B54F8677D}" type="slidenum">
              <a:rPr lang="nb-NO" smtClean="0"/>
              <a:t>‹#›</a:t>
            </a:fld>
            <a:endParaRPr lang="nb-NO" dirty="0"/>
          </a:p>
        </p:txBody>
      </p:sp>
      <p:sp>
        <p:nvSpPr>
          <p:cNvPr id="7" name="CREATIVE BRIEF">
            <a:extLst>
              <a:ext uri="{FF2B5EF4-FFF2-40B4-BE49-F238E27FC236}">
                <a16:creationId xmlns:a16="http://schemas.microsoft.com/office/drawing/2014/main" id="{1B3A1C08-277C-2938-432C-9A82E75CD629}"/>
              </a:ext>
            </a:extLst>
          </p:cNvPr>
          <p:cNvSpPr txBox="1">
            <a:spLocks noGrp="1"/>
          </p:cNvSpPr>
          <p:nvPr>
            <p:ph type="body" sz="half" idx="25" hasCustomPrompt="1"/>
          </p:nvPr>
        </p:nvSpPr>
        <p:spPr>
          <a:xfrm>
            <a:off x="1187101" y="8063263"/>
            <a:ext cx="13716000" cy="1930785"/>
          </a:xfrm>
          <a:prstGeom prst="rect">
            <a:avLst/>
          </a:prstGeom>
          <a:noFill/>
        </p:spPr>
        <p:txBody>
          <a:bodyPr anchor="ctr">
            <a:spAutoFit/>
          </a:bodyPr>
          <a:lstStyle>
            <a:lvl1pPr defTabSz="2438338">
              <a:lnSpc>
                <a:spcPct val="90000"/>
              </a:lnSpc>
              <a:defRPr sz="4400" b="0" i="0" spc="0" baseline="0">
                <a:solidFill>
                  <a:srgbClr val="FFFFFF"/>
                </a:solidFill>
                <a:latin typeface="Work Sans" pitchFamily="2" charset="77"/>
              </a:defRPr>
            </a:lvl1pPr>
          </a:lstStyle>
          <a:p>
            <a:r>
              <a:rPr lang="nb-NO" dirty="0">
                <a:latin typeface="Work Sans" pitchFamily="2" charset="77"/>
              </a:rPr>
              <a:t>Presentasjoner er kommunikasjonsverktøy som kan brukes som foredrag, taler, rapporter </a:t>
            </a:r>
          </a:p>
          <a:p>
            <a:r>
              <a:rPr lang="nb-NO" dirty="0">
                <a:latin typeface="Work Sans" pitchFamily="2" charset="77"/>
              </a:rPr>
              <a:t>og mer.</a:t>
            </a:r>
          </a:p>
        </p:txBody>
      </p:sp>
      <p:sp>
        <p:nvSpPr>
          <p:cNvPr id="9" name="Line">
            <a:extLst>
              <a:ext uri="{FF2B5EF4-FFF2-40B4-BE49-F238E27FC236}">
                <a16:creationId xmlns:a16="http://schemas.microsoft.com/office/drawing/2014/main" id="{55274C28-74F3-E762-BC9F-B337EBB99A77}"/>
              </a:ext>
            </a:extLst>
          </p:cNvPr>
          <p:cNvSpPr/>
          <p:nvPr userDrawn="1"/>
        </p:nvSpPr>
        <p:spPr>
          <a:xfrm flipV="1">
            <a:off x="782366" y="-3"/>
            <a:ext cx="0" cy="1356271"/>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0" name="Line">
            <a:extLst>
              <a:ext uri="{FF2B5EF4-FFF2-40B4-BE49-F238E27FC236}">
                <a16:creationId xmlns:a16="http://schemas.microsoft.com/office/drawing/2014/main" id="{8897E782-6E3A-83B9-8CDA-E3EA8F626811}"/>
              </a:ext>
            </a:extLst>
          </p:cNvPr>
          <p:cNvSpPr/>
          <p:nvPr userDrawn="1"/>
        </p:nvSpPr>
        <p:spPr>
          <a:xfrm flipV="1">
            <a:off x="23597397" y="-3"/>
            <a:ext cx="0" cy="1371942"/>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1" name="Line">
            <a:extLst>
              <a:ext uri="{FF2B5EF4-FFF2-40B4-BE49-F238E27FC236}">
                <a16:creationId xmlns:a16="http://schemas.microsoft.com/office/drawing/2014/main" id="{8175EAA5-94B9-1008-8B61-E16C8B45111A}"/>
              </a:ext>
            </a:extLst>
          </p:cNvPr>
          <p:cNvSpPr/>
          <p:nvPr userDrawn="1"/>
        </p:nvSpPr>
        <p:spPr>
          <a:xfrm>
            <a:off x="-1" y="1371939"/>
            <a:ext cx="24398991" cy="1"/>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3" name="Tittel 12">
            <a:extLst>
              <a:ext uri="{FF2B5EF4-FFF2-40B4-BE49-F238E27FC236}">
                <a16:creationId xmlns:a16="http://schemas.microsoft.com/office/drawing/2014/main" id="{77411BA8-4B36-09F1-7FEF-A3FD594EFE8F}"/>
              </a:ext>
            </a:extLst>
          </p:cNvPr>
          <p:cNvSpPr>
            <a:spLocks noGrp="1"/>
          </p:cNvSpPr>
          <p:nvPr>
            <p:ph type="title" hasCustomPrompt="1"/>
          </p:nvPr>
        </p:nvSpPr>
        <p:spPr>
          <a:xfrm>
            <a:off x="1015999" y="1890498"/>
            <a:ext cx="22098001" cy="5546484"/>
          </a:xfrm>
        </p:spPr>
        <p:txBody>
          <a:bodyPr>
            <a:normAutofit/>
          </a:bodyPr>
          <a:lstStyle>
            <a:lvl1pPr>
              <a:defRPr sz="22000" b="0" i="0" baseline="0">
                <a:solidFill>
                  <a:schemeClr val="bg1"/>
                </a:solidFill>
                <a:latin typeface="Work Sans" pitchFamily="2" charset="77"/>
              </a:defRPr>
            </a:lvl1pPr>
          </a:lstStyle>
          <a:p>
            <a:r>
              <a:rPr lang="nb-NO" dirty="0"/>
              <a:t>Kreativ </a:t>
            </a:r>
            <a:br>
              <a:rPr lang="nb-NO" dirty="0"/>
            </a:br>
            <a:r>
              <a:rPr lang="nb-NO" dirty="0"/>
              <a:t>tittel</a:t>
            </a:r>
          </a:p>
        </p:txBody>
      </p:sp>
    </p:spTree>
    <p:extLst>
      <p:ext uri="{BB962C8B-B14F-4D97-AF65-F5344CB8AC3E}">
        <p14:creationId xmlns:p14="http://schemas.microsoft.com/office/powerpoint/2010/main" val="295609205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1">
    <p:bg>
      <p:bgPr>
        <a:solidFill>
          <a:srgbClr val="2D50A0"/>
        </a:solidFill>
        <a:effectLst/>
      </p:bgPr>
    </p:bg>
    <p:spTree>
      <p:nvGrpSpPr>
        <p:cNvPr id="1" name=""/>
        <p:cNvGrpSpPr/>
        <p:nvPr/>
      </p:nvGrpSpPr>
      <p:grpSpPr>
        <a:xfrm>
          <a:off x="0" y="0"/>
          <a:ext cx="0" cy="0"/>
          <a:chOff x="0" y="0"/>
          <a:chExt cx="0" cy="0"/>
        </a:xfrm>
      </p:grpSpPr>
      <p:pic>
        <p:nvPicPr>
          <p:cNvPr id="3" name="Bilde 2" descr="Et bilde som inneholder tekst&#10;&#10;Automatisk generert beskrivelse">
            <a:extLst>
              <a:ext uri="{FF2B5EF4-FFF2-40B4-BE49-F238E27FC236}">
                <a16:creationId xmlns:a16="http://schemas.microsoft.com/office/drawing/2014/main" id="{B0E3382D-CA46-D10D-E547-10B6B42694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101" y="348861"/>
            <a:ext cx="2192094" cy="708722"/>
          </a:xfrm>
          <a:prstGeom prst="rect">
            <a:avLst/>
          </a:prstGeom>
        </p:spPr>
      </p:pic>
      <p:sp>
        <p:nvSpPr>
          <p:cNvPr id="20" name="On January 2020"/>
          <p:cNvSpPr txBox="1">
            <a:spLocks noGrp="1"/>
          </p:cNvSpPr>
          <p:nvPr>
            <p:ph type="body" sz="quarter" idx="23" hasCustomPrompt="1"/>
          </p:nvPr>
        </p:nvSpPr>
        <p:spPr>
          <a:xfrm>
            <a:off x="18108148" y="508000"/>
            <a:ext cx="5005852" cy="545790"/>
          </a:xfrm>
          <a:prstGeom prst="rect">
            <a:avLst/>
          </a:prstGeom>
        </p:spPr>
        <p:txBody>
          <a:bodyPr wrap="square">
            <a:spAutoFit/>
          </a:bodyPr>
          <a:lstStyle>
            <a:lvl1pPr algn="r" defTabSz="2438338">
              <a:lnSpc>
                <a:spcPct val="90000"/>
              </a:lnSpc>
              <a:defRPr sz="3200" spc="-79" baseline="0">
                <a:solidFill>
                  <a:srgbClr val="FFFFFF"/>
                </a:solidFill>
                <a:latin typeface="Work Sans Medium" panose="020F0502020204030204" pitchFamily="34" charset="0"/>
                <a:ea typeface="+mn-ea"/>
                <a:cs typeface="+mn-cs"/>
                <a:sym typeface="Archivo SemiBold Regular"/>
              </a:defRPr>
            </a:lvl1pPr>
          </a:lstStyle>
          <a:p>
            <a:r>
              <a:rPr lang="nb-NO" dirty="0"/>
              <a:t>Presentasjonstittel</a:t>
            </a:r>
            <a:endParaRPr dirty="0"/>
          </a:p>
        </p:txBody>
      </p:sp>
      <p:sp>
        <p:nvSpPr>
          <p:cNvPr id="4" name="Plassholder for lysbildenummer 3">
            <a:extLst>
              <a:ext uri="{FF2B5EF4-FFF2-40B4-BE49-F238E27FC236}">
                <a16:creationId xmlns:a16="http://schemas.microsoft.com/office/drawing/2014/main" id="{975DF293-CEA1-D72B-170D-2E5925BBA778}"/>
              </a:ext>
            </a:extLst>
          </p:cNvPr>
          <p:cNvSpPr>
            <a:spLocks noGrp="1"/>
          </p:cNvSpPr>
          <p:nvPr>
            <p:ph type="sldNum" sz="quarter" idx="24"/>
          </p:nvPr>
        </p:nvSpPr>
        <p:spPr/>
        <p:txBody>
          <a:bodyPr/>
          <a:lstStyle/>
          <a:p>
            <a:fld id="{86CB4B4D-7CA3-9044-876B-883B54F8677D}" type="slidenum">
              <a:rPr lang="nb-NO" smtClean="0"/>
              <a:t>‹#›</a:t>
            </a:fld>
            <a:endParaRPr lang="nb-NO" dirty="0"/>
          </a:p>
        </p:txBody>
      </p:sp>
      <p:sp>
        <p:nvSpPr>
          <p:cNvPr id="7" name="CREATIVE BRIEF">
            <a:extLst>
              <a:ext uri="{FF2B5EF4-FFF2-40B4-BE49-F238E27FC236}">
                <a16:creationId xmlns:a16="http://schemas.microsoft.com/office/drawing/2014/main" id="{1B3A1C08-277C-2938-432C-9A82E75CD629}"/>
              </a:ext>
            </a:extLst>
          </p:cNvPr>
          <p:cNvSpPr txBox="1">
            <a:spLocks noGrp="1"/>
          </p:cNvSpPr>
          <p:nvPr>
            <p:ph type="body" sz="half" idx="25" hasCustomPrompt="1"/>
          </p:nvPr>
        </p:nvSpPr>
        <p:spPr>
          <a:xfrm>
            <a:off x="1187101" y="8312562"/>
            <a:ext cx="13716000" cy="1432187"/>
          </a:xfrm>
          <a:prstGeom prst="rect">
            <a:avLst/>
          </a:prstGeom>
          <a:noFill/>
        </p:spPr>
        <p:txBody>
          <a:bodyPr anchor="ctr">
            <a:spAutoFit/>
          </a:bodyPr>
          <a:lstStyle>
            <a:lvl1pPr defTabSz="2438338">
              <a:lnSpc>
                <a:spcPct val="90000"/>
              </a:lnSpc>
              <a:defRPr sz="3200" b="0" i="0" spc="0" baseline="0">
                <a:solidFill>
                  <a:srgbClr val="FFFFFF"/>
                </a:solidFill>
                <a:latin typeface="Work Sans" pitchFamily="2" charset="77"/>
              </a:defRPr>
            </a:lvl1pPr>
          </a:lstStyle>
          <a:p>
            <a:r>
              <a:rPr lang="nb-NO" dirty="0">
                <a:latin typeface="Work Sans" pitchFamily="2" charset="77"/>
              </a:rPr>
              <a:t>Presentasjoner er kommunikasjonsverktøy som kan brukes som foredrag, taler, rapporter </a:t>
            </a:r>
          </a:p>
          <a:p>
            <a:r>
              <a:rPr lang="nb-NO" dirty="0">
                <a:latin typeface="Work Sans" pitchFamily="2" charset="77"/>
              </a:rPr>
              <a:t>og mer.</a:t>
            </a:r>
          </a:p>
        </p:txBody>
      </p:sp>
      <p:sp>
        <p:nvSpPr>
          <p:cNvPr id="9" name="Line">
            <a:extLst>
              <a:ext uri="{FF2B5EF4-FFF2-40B4-BE49-F238E27FC236}">
                <a16:creationId xmlns:a16="http://schemas.microsoft.com/office/drawing/2014/main" id="{55274C28-74F3-E762-BC9F-B337EBB99A77}"/>
              </a:ext>
            </a:extLst>
          </p:cNvPr>
          <p:cNvSpPr/>
          <p:nvPr userDrawn="1"/>
        </p:nvSpPr>
        <p:spPr>
          <a:xfrm flipV="1">
            <a:off x="782366" y="-3"/>
            <a:ext cx="0" cy="1356271"/>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0" name="Line">
            <a:extLst>
              <a:ext uri="{FF2B5EF4-FFF2-40B4-BE49-F238E27FC236}">
                <a16:creationId xmlns:a16="http://schemas.microsoft.com/office/drawing/2014/main" id="{8897E782-6E3A-83B9-8CDA-E3EA8F626811}"/>
              </a:ext>
            </a:extLst>
          </p:cNvPr>
          <p:cNvSpPr/>
          <p:nvPr userDrawn="1"/>
        </p:nvSpPr>
        <p:spPr>
          <a:xfrm flipV="1">
            <a:off x="23597397" y="-3"/>
            <a:ext cx="0" cy="1371942"/>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1" name="Line">
            <a:extLst>
              <a:ext uri="{FF2B5EF4-FFF2-40B4-BE49-F238E27FC236}">
                <a16:creationId xmlns:a16="http://schemas.microsoft.com/office/drawing/2014/main" id="{8175EAA5-94B9-1008-8B61-E16C8B45111A}"/>
              </a:ext>
            </a:extLst>
          </p:cNvPr>
          <p:cNvSpPr/>
          <p:nvPr userDrawn="1"/>
        </p:nvSpPr>
        <p:spPr>
          <a:xfrm>
            <a:off x="-1" y="1371939"/>
            <a:ext cx="24398991" cy="1"/>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3" name="Tittel 12">
            <a:extLst>
              <a:ext uri="{FF2B5EF4-FFF2-40B4-BE49-F238E27FC236}">
                <a16:creationId xmlns:a16="http://schemas.microsoft.com/office/drawing/2014/main" id="{77411BA8-4B36-09F1-7FEF-A3FD594EFE8F}"/>
              </a:ext>
            </a:extLst>
          </p:cNvPr>
          <p:cNvSpPr>
            <a:spLocks noGrp="1"/>
          </p:cNvSpPr>
          <p:nvPr>
            <p:ph type="title" hasCustomPrompt="1"/>
          </p:nvPr>
        </p:nvSpPr>
        <p:spPr>
          <a:xfrm>
            <a:off x="1015999" y="1890498"/>
            <a:ext cx="22098001" cy="5546484"/>
          </a:xfrm>
        </p:spPr>
        <p:txBody>
          <a:bodyPr>
            <a:normAutofit/>
          </a:bodyPr>
          <a:lstStyle>
            <a:lvl1pPr>
              <a:defRPr sz="22000" b="0" i="0" baseline="0">
                <a:solidFill>
                  <a:schemeClr val="bg1"/>
                </a:solidFill>
                <a:latin typeface="Work Sans" pitchFamily="2" charset="77"/>
              </a:defRPr>
            </a:lvl1pPr>
          </a:lstStyle>
          <a:p>
            <a:r>
              <a:rPr lang="nb-NO" dirty="0"/>
              <a:t>Kreativ </a:t>
            </a:r>
            <a:br>
              <a:rPr lang="nb-NO" dirty="0"/>
            </a:br>
            <a:r>
              <a:rPr lang="nb-NO" dirty="0"/>
              <a:t>tittel</a:t>
            </a:r>
          </a:p>
        </p:txBody>
      </p:sp>
    </p:spTree>
    <p:extLst>
      <p:ext uri="{BB962C8B-B14F-4D97-AF65-F5344CB8AC3E}">
        <p14:creationId xmlns:p14="http://schemas.microsoft.com/office/powerpoint/2010/main" val="142051643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1">
    <p:bg>
      <p:bgPr>
        <a:solidFill>
          <a:srgbClr val="2D2D2D"/>
        </a:solidFill>
        <a:effectLst/>
      </p:bgPr>
    </p:bg>
    <p:spTree>
      <p:nvGrpSpPr>
        <p:cNvPr id="1" name=""/>
        <p:cNvGrpSpPr/>
        <p:nvPr/>
      </p:nvGrpSpPr>
      <p:grpSpPr>
        <a:xfrm>
          <a:off x="0" y="0"/>
          <a:ext cx="0" cy="0"/>
          <a:chOff x="0" y="0"/>
          <a:chExt cx="0" cy="0"/>
        </a:xfrm>
      </p:grpSpPr>
      <p:sp>
        <p:nvSpPr>
          <p:cNvPr id="20" name="On January 2020"/>
          <p:cNvSpPr txBox="1">
            <a:spLocks noGrp="1"/>
          </p:cNvSpPr>
          <p:nvPr>
            <p:ph type="body" sz="quarter" idx="23" hasCustomPrompt="1"/>
          </p:nvPr>
        </p:nvSpPr>
        <p:spPr>
          <a:xfrm>
            <a:off x="18108148" y="508000"/>
            <a:ext cx="5005852" cy="518091"/>
          </a:xfrm>
          <a:prstGeom prst="rect">
            <a:avLst/>
          </a:prstGeom>
        </p:spPr>
        <p:txBody>
          <a:bodyPr wrap="square">
            <a:spAutoFit/>
          </a:bodyPr>
          <a:lstStyle>
            <a:lvl1pPr algn="r" defTabSz="2438338">
              <a:lnSpc>
                <a:spcPct val="90000"/>
              </a:lnSpc>
              <a:defRPr sz="3000" spc="-79" baseline="0">
                <a:solidFill>
                  <a:srgbClr val="E6413C"/>
                </a:solidFill>
                <a:latin typeface="Work Sans Medium" panose="020F0502020204030204" pitchFamily="34" charset="0"/>
                <a:ea typeface="+mn-ea"/>
                <a:cs typeface="+mn-cs"/>
                <a:sym typeface="Archivo SemiBold Regular"/>
              </a:defRPr>
            </a:lvl1pPr>
          </a:lstStyle>
          <a:p>
            <a:r>
              <a:rPr lang="nb-NO" dirty="0"/>
              <a:t>Presentasjonstittel</a:t>
            </a:r>
            <a:endParaRPr dirty="0"/>
          </a:p>
        </p:txBody>
      </p:sp>
      <p:sp>
        <p:nvSpPr>
          <p:cNvPr id="4" name="Plassholder for lysbildenummer 3">
            <a:extLst>
              <a:ext uri="{FF2B5EF4-FFF2-40B4-BE49-F238E27FC236}">
                <a16:creationId xmlns:a16="http://schemas.microsoft.com/office/drawing/2014/main" id="{975DF293-CEA1-D72B-170D-2E5925BBA778}"/>
              </a:ext>
            </a:extLst>
          </p:cNvPr>
          <p:cNvSpPr>
            <a:spLocks noGrp="1"/>
          </p:cNvSpPr>
          <p:nvPr>
            <p:ph type="sldNum" sz="quarter" idx="24"/>
          </p:nvPr>
        </p:nvSpPr>
        <p:spPr>
          <a:xfrm>
            <a:off x="12017436" y="13076008"/>
            <a:ext cx="336631" cy="379591"/>
          </a:xfrm>
        </p:spPr>
        <p:txBody>
          <a:bodyPr/>
          <a:lstStyle>
            <a:lvl1pPr>
              <a:defRPr>
                <a:solidFill>
                  <a:schemeClr val="bg1"/>
                </a:solidFill>
              </a:defRPr>
            </a:lvl1pPr>
          </a:lstStyle>
          <a:p>
            <a:fld id="{86CB4B4D-7CA3-9044-876B-883B54F8677D}" type="slidenum">
              <a:rPr lang="nb-NO" smtClean="0"/>
              <a:pPr/>
              <a:t>‹#›</a:t>
            </a:fld>
            <a:endParaRPr lang="nb-NO" dirty="0"/>
          </a:p>
        </p:txBody>
      </p:sp>
      <p:sp>
        <p:nvSpPr>
          <p:cNvPr id="7" name="CREATIVE BRIEF">
            <a:extLst>
              <a:ext uri="{FF2B5EF4-FFF2-40B4-BE49-F238E27FC236}">
                <a16:creationId xmlns:a16="http://schemas.microsoft.com/office/drawing/2014/main" id="{1B3A1C08-277C-2938-432C-9A82E75CD629}"/>
              </a:ext>
            </a:extLst>
          </p:cNvPr>
          <p:cNvSpPr txBox="1">
            <a:spLocks noGrp="1"/>
          </p:cNvSpPr>
          <p:nvPr>
            <p:ph type="body" sz="half" idx="25" hasCustomPrompt="1"/>
          </p:nvPr>
        </p:nvSpPr>
        <p:spPr>
          <a:xfrm>
            <a:off x="1270000" y="6694050"/>
            <a:ext cx="13716000" cy="6196568"/>
          </a:xfrm>
          <a:prstGeom prst="rect">
            <a:avLst/>
          </a:prstGeom>
          <a:noFill/>
        </p:spPr>
        <p:txBody>
          <a:bodyPr anchor="ctr">
            <a:spAutoFit/>
          </a:bodyPr>
          <a:lstStyle>
            <a:lvl1pPr defTabSz="2438338">
              <a:lnSpc>
                <a:spcPct val="90000"/>
              </a:lnSpc>
              <a:defRPr sz="22000" b="0" i="0" spc="-440">
                <a:solidFill>
                  <a:srgbClr val="FFFFFF"/>
                </a:solidFill>
                <a:latin typeface="Work Sans" pitchFamily="2" charset="77"/>
              </a:defRPr>
            </a:lvl1pPr>
          </a:lstStyle>
          <a:p>
            <a:r>
              <a:rPr lang="nb-NO" dirty="0"/>
              <a:t>Kreativ tittel</a:t>
            </a:r>
            <a:endParaRPr dirty="0"/>
          </a:p>
        </p:txBody>
      </p:sp>
      <p:sp>
        <p:nvSpPr>
          <p:cNvPr id="16" name="Line">
            <a:extLst>
              <a:ext uri="{FF2B5EF4-FFF2-40B4-BE49-F238E27FC236}">
                <a16:creationId xmlns:a16="http://schemas.microsoft.com/office/drawing/2014/main" id="{F2ADB141-0EF1-44F9-2E02-3F982FBE6247}"/>
              </a:ext>
            </a:extLst>
          </p:cNvPr>
          <p:cNvSpPr/>
          <p:nvPr userDrawn="1"/>
        </p:nvSpPr>
        <p:spPr>
          <a:xfrm flipV="1">
            <a:off x="782366" y="-4"/>
            <a:ext cx="0" cy="1371937"/>
          </a:xfrm>
          <a:prstGeom prst="line">
            <a:avLst/>
          </a:prstGeom>
          <a:ln w="22225">
            <a:solidFill>
              <a:srgbClr val="E6413C"/>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7" name="Line">
            <a:extLst>
              <a:ext uri="{FF2B5EF4-FFF2-40B4-BE49-F238E27FC236}">
                <a16:creationId xmlns:a16="http://schemas.microsoft.com/office/drawing/2014/main" id="{FDF105F4-8D63-7731-9EC7-D8E6065E6767}"/>
              </a:ext>
            </a:extLst>
          </p:cNvPr>
          <p:cNvSpPr/>
          <p:nvPr userDrawn="1"/>
        </p:nvSpPr>
        <p:spPr>
          <a:xfrm flipV="1">
            <a:off x="23597397" y="-3"/>
            <a:ext cx="0" cy="1371942"/>
          </a:xfrm>
          <a:prstGeom prst="line">
            <a:avLst/>
          </a:prstGeom>
          <a:ln w="22225">
            <a:solidFill>
              <a:srgbClr val="E6413C"/>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9" name="Line">
            <a:extLst>
              <a:ext uri="{FF2B5EF4-FFF2-40B4-BE49-F238E27FC236}">
                <a16:creationId xmlns:a16="http://schemas.microsoft.com/office/drawing/2014/main" id="{0E6830C5-DBD2-D678-3345-0FFD5D3DA51E}"/>
              </a:ext>
            </a:extLst>
          </p:cNvPr>
          <p:cNvSpPr/>
          <p:nvPr userDrawn="1"/>
        </p:nvSpPr>
        <p:spPr>
          <a:xfrm>
            <a:off x="-1" y="1371939"/>
            <a:ext cx="24398991" cy="1"/>
          </a:xfrm>
          <a:prstGeom prst="line">
            <a:avLst/>
          </a:prstGeom>
          <a:ln w="22225">
            <a:solidFill>
              <a:srgbClr val="E6413C"/>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pic>
        <p:nvPicPr>
          <p:cNvPr id="12" name="Bilde 11" descr="Et bilde som inneholder tekst, flaske, skilt, utendørs&#10;&#10;Automatisk generert beskrivelse">
            <a:extLst>
              <a:ext uri="{FF2B5EF4-FFF2-40B4-BE49-F238E27FC236}">
                <a16:creationId xmlns:a16="http://schemas.microsoft.com/office/drawing/2014/main" id="{74EDC874-F474-4059-A51E-149B304247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101" y="367911"/>
            <a:ext cx="2170695" cy="714741"/>
          </a:xfrm>
          <a:prstGeom prst="rect">
            <a:avLst/>
          </a:prstGeom>
        </p:spPr>
      </p:pic>
    </p:spTree>
    <p:extLst>
      <p:ext uri="{BB962C8B-B14F-4D97-AF65-F5344CB8AC3E}">
        <p14:creationId xmlns:p14="http://schemas.microsoft.com/office/powerpoint/2010/main" val="168891935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1">
    <p:bg>
      <p:bgPr>
        <a:solidFill>
          <a:srgbClr val="2D2D2D"/>
        </a:solidFill>
        <a:effectLst/>
      </p:bgPr>
    </p:bg>
    <p:spTree>
      <p:nvGrpSpPr>
        <p:cNvPr id="1" name=""/>
        <p:cNvGrpSpPr/>
        <p:nvPr/>
      </p:nvGrpSpPr>
      <p:grpSpPr>
        <a:xfrm>
          <a:off x="0" y="0"/>
          <a:ext cx="0" cy="0"/>
          <a:chOff x="0" y="0"/>
          <a:chExt cx="0" cy="0"/>
        </a:xfrm>
      </p:grpSpPr>
      <p:sp>
        <p:nvSpPr>
          <p:cNvPr id="52" name="Image"/>
          <p:cNvSpPr>
            <a:spLocks noGrp="1"/>
          </p:cNvSpPr>
          <p:nvPr>
            <p:ph type="pic" idx="21"/>
          </p:nvPr>
        </p:nvSpPr>
        <p:spPr>
          <a:xfrm>
            <a:off x="-1" y="0"/>
            <a:ext cx="24384001" cy="13716000"/>
          </a:xfrm>
          <a:prstGeom prst="rect">
            <a:avLst/>
          </a:prstGeom>
        </p:spPr>
        <p:txBody>
          <a:bodyPr lIns="91439" tIns="45719" rIns="91439" bIns="45719">
            <a:noAutofit/>
          </a:bodyPr>
          <a:lstStyle>
            <a:lvl1pPr marL="0" indent="0">
              <a:tabLst>
                <a:tab pos="3890963" algn="l"/>
              </a:tabLst>
              <a:defRPr b="0" i="0" baseline="0">
                <a:solidFill>
                  <a:schemeClr val="bg1"/>
                </a:solidFill>
                <a:latin typeface="Work Sans Medium" pitchFamily="2" charset="77"/>
              </a:defRPr>
            </a:lvl1pPr>
          </a:lstStyle>
          <a:p>
            <a:r>
              <a:rPr lang="nb-NO"/>
              <a:t>Klikk på ikonet for å legge til et bilde</a:t>
            </a:r>
            <a:endParaRPr dirty="0"/>
          </a:p>
        </p:txBody>
      </p:sp>
      <p:pic>
        <p:nvPicPr>
          <p:cNvPr id="16" name="Bilde 15" descr="Et bilde som inneholder tekst&#10;&#10;Automatisk generert beskrivelse">
            <a:extLst>
              <a:ext uri="{FF2B5EF4-FFF2-40B4-BE49-F238E27FC236}">
                <a16:creationId xmlns:a16="http://schemas.microsoft.com/office/drawing/2014/main" id="{C6AA7D4A-A489-BA50-5896-FEB7FD150D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101" y="367911"/>
            <a:ext cx="2192094" cy="708722"/>
          </a:xfrm>
          <a:prstGeom prst="rect">
            <a:avLst/>
          </a:prstGeom>
        </p:spPr>
      </p:pic>
      <p:sp>
        <p:nvSpPr>
          <p:cNvPr id="53" name="CREATIVE BRIEF"/>
          <p:cNvSpPr txBox="1">
            <a:spLocks noGrp="1"/>
          </p:cNvSpPr>
          <p:nvPr>
            <p:ph type="body" sz="half" idx="22" hasCustomPrompt="1"/>
          </p:nvPr>
        </p:nvSpPr>
        <p:spPr>
          <a:xfrm>
            <a:off x="946552" y="4290948"/>
            <a:ext cx="22815030" cy="6196568"/>
          </a:xfrm>
          <a:prstGeom prst="rect">
            <a:avLst/>
          </a:prstGeom>
        </p:spPr>
        <p:txBody>
          <a:bodyPr wrap="square" anchor="ctr">
            <a:spAutoFit/>
          </a:bodyPr>
          <a:lstStyle>
            <a:lvl1pPr algn="ctr" defTabSz="2438338">
              <a:lnSpc>
                <a:spcPct val="90000"/>
              </a:lnSpc>
              <a:defRPr sz="22000" b="0" i="0" spc="-440">
                <a:solidFill>
                  <a:srgbClr val="FFFFFF"/>
                </a:solidFill>
                <a:latin typeface="Work Sans" pitchFamily="2" charset="77"/>
              </a:defRPr>
            </a:lvl1pPr>
          </a:lstStyle>
          <a:p>
            <a:r>
              <a:rPr lang="nb-NO" dirty="0"/>
              <a:t>Kreativ </a:t>
            </a:r>
          </a:p>
          <a:p>
            <a:r>
              <a:rPr lang="nb-NO" dirty="0"/>
              <a:t>tittel</a:t>
            </a:r>
            <a:endParaRPr dirty="0"/>
          </a:p>
        </p:txBody>
      </p:sp>
      <p:sp>
        <p:nvSpPr>
          <p:cNvPr id="58" name="Slide Number"/>
          <p:cNvSpPr txBox="1">
            <a:spLocks noGrp="1"/>
          </p:cNvSpPr>
          <p:nvPr>
            <p:ph type="sldNum" sz="quarter" idx="2"/>
          </p:nvPr>
        </p:nvSpPr>
        <p:spPr>
          <a:xfrm>
            <a:off x="12017436" y="13076008"/>
            <a:ext cx="336631" cy="379591"/>
          </a:xfrm>
          <a:prstGeom prst="rect">
            <a:avLst/>
          </a:prstGeom>
        </p:spPr>
        <p:txBody>
          <a:bodyPr/>
          <a:lstStyle>
            <a:lvl1pPr>
              <a:defRPr>
                <a:solidFill>
                  <a:schemeClr val="bg1"/>
                </a:solidFill>
              </a:defRPr>
            </a:lvl1pPr>
          </a:lstStyle>
          <a:p>
            <a:fld id="{86CB4B4D-7CA3-9044-876B-883B54F8677D}" type="slidenum">
              <a:rPr lang="nb-NO" smtClean="0"/>
              <a:pPr/>
              <a:t>‹#›</a:t>
            </a:fld>
            <a:endParaRPr lang="nb-NO" dirty="0"/>
          </a:p>
        </p:txBody>
      </p:sp>
      <p:sp>
        <p:nvSpPr>
          <p:cNvPr id="10" name="On January 2020">
            <a:extLst>
              <a:ext uri="{FF2B5EF4-FFF2-40B4-BE49-F238E27FC236}">
                <a16:creationId xmlns:a16="http://schemas.microsoft.com/office/drawing/2014/main" id="{38DD4E74-D3E6-F0B8-9937-F47D996E8ADF}"/>
              </a:ext>
            </a:extLst>
          </p:cNvPr>
          <p:cNvSpPr txBox="1">
            <a:spLocks noGrp="1"/>
          </p:cNvSpPr>
          <p:nvPr>
            <p:ph type="body" sz="quarter" idx="25" hasCustomPrompt="1"/>
          </p:nvPr>
        </p:nvSpPr>
        <p:spPr>
          <a:xfrm>
            <a:off x="18688050" y="508000"/>
            <a:ext cx="4425949" cy="518091"/>
          </a:xfrm>
          <a:prstGeom prst="rect">
            <a:avLst/>
          </a:prstGeom>
        </p:spPr>
        <p:txBody>
          <a:bodyPr wrap="square">
            <a:spAutoFit/>
          </a:bodyPr>
          <a:lstStyle>
            <a:lvl1pPr algn="r" defTabSz="2438338">
              <a:lnSpc>
                <a:spcPct val="90000"/>
              </a:lnSpc>
              <a:defRPr sz="3000" b="0" i="0" spc="-79" baseline="0">
                <a:solidFill>
                  <a:srgbClr val="FFFFFF"/>
                </a:solidFill>
                <a:latin typeface="Work Sans" pitchFamily="2" charset="77"/>
                <a:ea typeface="+mn-ea"/>
                <a:cs typeface="+mn-cs"/>
                <a:sym typeface="Archivo SemiBold Regular"/>
              </a:defRPr>
            </a:lvl1pPr>
          </a:lstStyle>
          <a:p>
            <a:r>
              <a:rPr lang="nb-NO" dirty="0"/>
              <a:t>Presentasjonstittel</a:t>
            </a:r>
            <a:endParaRPr dirty="0"/>
          </a:p>
        </p:txBody>
      </p:sp>
      <p:sp>
        <p:nvSpPr>
          <p:cNvPr id="11" name="Plassholder for lysbildenummer 3">
            <a:extLst>
              <a:ext uri="{FF2B5EF4-FFF2-40B4-BE49-F238E27FC236}">
                <a16:creationId xmlns:a16="http://schemas.microsoft.com/office/drawing/2014/main" id="{EEE93015-5A33-682E-B34A-784D8F49B2A8}"/>
              </a:ext>
            </a:extLst>
          </p:cNvPr>
          <p:cNvSpPr txBox="1">
            <a:spLocks/>
          </p:cNvSpPr>
          <p:nvPr userDrawn="1"/>
        </p:nvSpPr>
        <p:spPr>
          <a:xfrm>
            <a:off x="12134423" y="13076008"/>
            <a:ext cx="102657" cy="379591"/>
          </a:xfrm>
          <a:prstGeom prst="rect">
            <a:avLst/>
          </a:prstGeom>
          <a:ln w="12700">
            <a:miter lim="400000"/>
          </a:ln>
        </p:spPr>
        <p:txBody>
          <a:bodyPr wrap="non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chivo SemiBold Regular"/>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lvl9pPr>
          </a:lstStyle>
          <a:p>
            <a:endParaRPr lang="nb-NO" dirty="0"/>
          </a:p>
        </p:txBody>
      </p:sp>
      <p:sp>
        <p:nvSpPr>
          <p:cNvPr id="12" name="Line">
            <a:extLst>
              <a:ext uri="{FF2B5EF4-FFF2-40B4-BE49-F238E27FC236}">
                <a16:creationId xmlns:a16="http://schemas.microsoft.com/office/drawing/2014/main" id="{C3441A7D-F6C9-F841-D85C-1AF5F7ED7676}"/>
              </a:ext>
            </a:extLst>
          </p:cNvPr>
          <p:cNvSpPr/>
          <p:nvPr userDrawn="1"/>
        </p:nvSpPr>
        <p:spPr>
          <a:xfrm flipV="1">
            <a:off x="782366" y="-4"/>
            <a:ext cx="0" cy="1371937"/>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3" name="Line">
            <a:extLst>
              <a:ext uri="{FF2B5EF4-FFF2-40B4-BE49-F238E27FC236}">
                <a16:creationId xmlns:a16="http://schemas.microsoft.com/office/drawing/2014/main" id="{40E57F66-22A4-243A-6B8E-E13AF8F8F113}"/>
              </a:ext>
            </a:extLst>
          </p:cNvPr>
          <p:cNvSpPr/>
          <p:nvPr userDrawn="1"/>
        </p:nvSpPr>
        <p:spPr>
          <a:xfrm flipV="1">
            <a:off x="23597397" y="-3"/>
            <a:ext cx="0" cy="1371942"/>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14" name="Line">
            <a:extLst>
              <a:ext uri="{FF2B5EF4-FFF2-40B4-BE49-F238E27FC236}">
                <a16:creationId xmlns:a16="http://schemas.microsoft.com/office/drawing/2014/main" id="{20B4B14D-4326-790E-3502-9A4F2E2FE269}"/>
              </a:ext>
            </a:extLst>
          </p:cNvPr>
          <p:cNvSpPr/>
          <p:nvPr userDrawn="1"/>
        </p:nvSpPr>
        <p:spPr>
          <a:xfrm>
            <a:off x="-1" y="1371939"/>
            <a:ext cx="24398991" cy="1"/>
          </a:xfrm>
          <a:prstGeom prst="line">
            <a:avLst/>
          </a:prstGeom>
          <a:ln w="22225">
            <a:solidFill>
              <a:schemeClr val="bg1"/>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Tree>
    <p:extLst>
      <p:ext uri="{BB962C8B-B14F-4D97-AF65-F5344CB8AC3E}">
        <p14:creationId xmlns:p14="http://schemas.microsoft.com/office/powerpoint/2010/main" val="346298188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esentation Title"/>
          <p:cNvSpPr txBox="1">
            <a:spLocks noGrp="1"/>
          </p:cNvSpPr>
          <p:nvPr>
            <p:ph type="title" hasCustomPrompt="1"/>
          </p:nvPr>
        </p:nvSpPr>
        <p:spPr>
          <a:xfrm>
            <a:off x="1015999" y="1078056"/>
            <a:ext cx="22161505" cy="55464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pPr hangingPunct="1"/>
            <a:r>
              <a:rPr lang="nb-NO" dirty="0"/>
              <a:t>Kreativ </a:t>
            </a:r>
            <a:br>
              <a:rPr lang="nb-NO" dirty="0"/>
            </a:br>
            <a:r>
              <a:rPr lang="nb-NO" dirty="0"/>
              <a:t>overskrift</a:t>
            </a:r>
          </a:p>
        </p:txBody>
      </p:sp>
      <p:sp>
        <p:nvSpPr>
          <p:cNvPr id="3" name="Body Level One…"/>
          <p:cNvSpPr txBox="1">
            <a:spLocks noGrp="1"/>
          </p:cNvSpPr>
          <p:nvPr>
            <p:ph type="body" idx="1" hasCustomPrompt="1"/>
          </p:nvPr>
        </p:nvSpPr>
        <p:spPr>
          <a:xfrm>
            <a:off x="1073830" y="7243076"/>
            <a:ext cx="8190092" cy="190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rPr lang="nb-NO" dirty="0">
                <a:latin typeface="Work Sans" pitchFamily="2" charset="77"/>
              </a:rPr>
              <a:t>Presentasjoner er kommunikasjons-</a:t>
            </a:r>
            <a:br>
              <a:rPr lang="nb-NO" dirty="0">
                <a:latin typeface="Work Sans" pitchFamily="2" charset="77"/>
              </a:rPr>
            </a:br>
            <a:r>
              <a:rPr lang="nb-NO" dirty="0">
                <a:latin typeface="Work Sans" pitchFamily="2" charset="77"/>
              </a:rPr>
              <a:t>verktøy som kan brukes som foredrag, taler, rapporter og mer.</a:t>
            </a:r>
          </a:p>
          <a:p>
            <a:pPr lvl="1"/>
            <a:endParaRPr dirty="0"/>
          </a:p>
          <a:p>
            <a:pPr lvl="2"/>
            <a:endParaRPr dirty="0"/>
          </a:p>
          <a:p>
            <a:pPr lvl="3"/>
            <a:endParaRPr dirty="0"/>
          </a:p>
          <a:p>
            <a:pPr lvl="4"/>
            <a:endParaRPr dirty="0"/>
          </a:p>
        </p:txBody>
      </p:sp>
      <p:sp>
        <p:nvSpPr>
          <p:cNvPr id="4" name="Slide Number"/>
          <p:cNvSpPr txBox="1">
            <a:spLocks noGrp="1"/>
          </p:cNvSpPr>
          <p:nvPr>
            <p:ph type="sldNum" sz="quarter" idx="2"/>
          </p:nvPr>
        </p:nvSpPr>
        <p:spPr>
          <a:xfrm>
            <a:off x="12003557" y="13099998"/>
            <a:ext cx="364389" cy="355601"/>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
        <p:nvSpPr>
          <p:cNvPr id="15" name="Body Level One…">
            <a:extLst>
              <a:ext uri="{FF2B5EF4-FFF2-40B4-BE49-F238E27FC236}">
                <a16:creationId xmlns:a16="http://schemas.microsoft.com/office/drawing/2014/main" id="{9B6CDD0F-623C-323D-089B-CE70843B0518}"/>
              </a:ext>
            </a:extLst>
          </p:cNvPr>
          <p:cNvSpPr txBox="1">
            <a:spLocks/>
          </p:cNvSpPr>
          <p:nvPr userDrawn="1"/>
        </p:nvSpPr>
        <p:spPr>
          <a:xfrm>
            <a:off x="1015999" y="11543103"/>
            <a:ext cx="10032786" cy="190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825500" rtl="0" latinLnBrk="0">
              <a:lnSpc>
                <a:spcPct val="100000"/>
              </a:lnSpc>
              <a:spcBef>
                <a:spcPts val="0"/>
              </a:spcBef>
              <a:spcAft>
                <a:spcPts val="0"/>
              </a:spcAft>
              <a:buClrTx/>
              <a:buSzTx/>
              <a:buFontTx/>
              <a:buNone/>
              <a:tabLst/>
              <a:defRPr sz="3200" b="0" i="0" u="none" strike="noStrike" cap="none" spc="0" baseline="0">
                <a:solidFill>
                  <a:srgbClr val="000000"/>
                </a:solidFill>
                <a:uFillTx/>
                <a:latin typeface="Work Sans Medium" pitchFamily="2" charset="77"/>
                <a:ea typeface="Archivo SemiBold Bold"/>
                <a:cs typeface="Archivo SemiBold Bold"/>
                <a:sym typeface="Archivo SemiBold Bold"/>
              </a:defRPr>
            </a:lvl1pPr>
            <a:lvl2pPr marL="0" marR="0" indent="457200" algn="l" defTabSz="825500" rtl="0" latinLnBrk="0">
              <a:lnSpc>
                <a:spcPct val="100000"/>
              </a:lnSpc>
              <a:spcBef>
                <a:spcPts val="0"/>
              </a:spcBef>
              <a:spcAft>
                <a:spcPts val="0"/>
              </a:spcAft>
              <a:buClrTx/>
              <a:buSzTx/>
              <a:buFontTx/>
              <a:buNone/>
              <a:tabLst/>
              <a:defRPr sz="5500" b="0" i="0" u="none" strike="noStrike" cap="none" spc="0" baseline="0">
                <a:solidFill>
                  <a:srgbClr val="000000"/>
                </a:solidFill>
                <a:uFillTx/>
                <a:latin typeface="Archivo SemiBold Bold"/>
                <a:ea typeface="Archivo SemiBold Bold"/>
                <a:cs typeface="Archivo SemiBold Bold"/>
                <a:sym typeface="Archivo SemiBold Bold"/>
              </a:defRPr>
            </a:lvl2pPr>
            <a:lvl3pPr marL="0" marR="0" indent="914400" algn="l" defTabSz="825500" rtl="0" latinLnBrk="0">
              <a:lnSpc>
                <a:spcPct val="100000"/>
              </a:lnSpc>
              <a:spcBef>
                <a:spcPts val="0"/>
              </a:spcBef>
              <a:spcAft>
                <a:spcPts val="0"/>
              </a:spcAft>
              <a:buClrTx/>
              <a:buSzTx/>
              <a:buFontTx/>
              <a:buNone/>
              <a:tabLst/>
              <a:defRPr sz="5500" b="0" i="0" u="none" strike="noStrike" cap="none" spc="0" baseline="0">
                <a:solidFill>
                  <a:srgbClr val="000000"/>
                </a:solidFill>
                <a:uFillTx/>
                <a:latin typeface="Archivo SemiBold Bold"/>
                <a:ea typeface="Archivo SemiBold Bold"/>
                <a:cs typeface="Archivo SemiBold Bold"/>
                <a:sym typeface="Archivo SemiBold Bold"/>
              </a:defRPr>
            </a:lvl3pPr>
            <a:lvl4pPr marL="0" marR="0" indent="1371600" algn="l" defTabSz="825500" rtl="0" latinLnBrk="0">
              <a:lnSpc>
                <a:spcPct val="100000"/>
              </a:lnSpc>
              <a:spcBef>
                <a:spcPts val="0"/>
              </a:spcBef>
              <a:spcAft>
                <a:spcPts val="0"/>
              </a:spcAft>
              <a:buClrTx/>
              <a:buSzTx/>
              <a:buFontTx/>
              <a:buNone/>
              <a:tabLst/>
              <a:defRPr sz="5500" b="0" i="0" u="none" strike="noStrike" cap="none" spc="0" baseline="0">
                <a:solidFill>
                  <a:srgbClr val="000000"/>
                </a:solidFill>
                <a:uFillTx/>
                <a:latin typeface="Archivo SemiBold Bold"/>
                <a:ea typeface="Archivo SemiBold Bold"/>
                <a:cs typeface="Archivo SemiBold Bold"/>
                <a:sym typeface="Archivo SemiBold Bold"/>
              </a:defRPr>
            </a:lvl4pPr>
            <a:lvl5pPr marL="0" marR="0" indent="1828800" algn="l" defTabSz="825500" rtl="0" latinLnBrk="0">
              <a:lnSpc>
                <a:spcPct val="100000"/>
              </a:lnSpc>
              <a:spcBef>
                <a:spcPts val="0"/>
              </a:spcBef>
              <a:spcAft>
                <a:spcPts val="0"/>
              </a:spcAft>
              <a:buClrTx/>
              <a:buSzTx/>
              <a:buFontTx/>
              <a:buNone/>
              <a:tabLst/>
              <a:defRPr sz="5500" b="0" i="0" u="none" strike="noStrike" cap="none" spc="0" baseline="0">
                <a:solidFill>
                  <a:srgbClr val="000000"/>
                </a:solidFill>
                <a:uFillTx/>
                <a:latin typeface="Archivo SemiBold Bold"/>
                <a:ea typeface="Archivo SemiBold Bold"/>
                <a:cs typeface="Archivo SemiBold Bold"/>
                <a:sym typeface="Archivo SemiBold Bold"/>
              </a:defRPr>
            </a:lvl5pPr>
            <a:lvl6pPr marL="0" marR="0" indent="2286000" algn="l" defTabSz="825500" rtl="0" latinLnBrk="0">
              <a:lnSpc>
                <a:spcPct val="100000"/>
              </a:lnSpc>
              <a:spcBef>
                <a:spcPts val="0"/>
              </a:spcBef>
              <a:spcAft>
                <a:spcPts val="0"/>
              </a:spcAft>
              <a:buClrTx/>
              <a:buSzTx/>
              <a:buFontTx/>
              <a:buNone/>
              <a:tabLst/>
              <a:defRPr sz="5500" b="0" i="0" u="none" strike="noStrike" cap="none" spc="0" baseline="0">
                <a:solidFill>
                  <a:srgbClr val="000000"/>
                </a:solidFill>
                <a:uFillTx/>
                <a:latin typeface="Archivo SemiBold Bold"/>
                <a:ea typeface="Archivo SemiBold Bold"/>
                <a:cs typeface="Archivo SemiBold Bold"/>
                <a:sym typeface="Archivo SemiBold Bold"/>
              </a:defRPr>
            </a:lvl6pPr>
            <a:lvl7pPr marL="0" marR="0" indent="2743200" algn="l" defTabSz="825500" rtl="0" latinLnBrk="0">
              <a:lnSpc>
                <a:spcPct val="100000"/>
              </a:lnSpc>
              <a:spcBef>
                <a:spcPts val="0"/>
              </a:spcBef>
              <a:spcAft>
                <a:spcPts val="0"/>
              </a:spcAft>
              <a:buClrTx/>
              <a:buSzTx/>
              <a:buFontTx/>
              <a:buNone/>
              <a:tabLst/>
              <a:defRPr sz="5500" b="0" i="0" u="none" strike="noStrike" cap="none" spc="0" baseline="0">
                <a:solidFill>
                  <a:srgbClr val="000000"/>
                </a:solidFill>
                <a:uFillTx/>
                <a:latin typeface="Archivo SemiBold Bold"/>
                <a:ea typeface="Archivo SemiBold Bold"/>
                <a:cs typeface="Archivo SemiBold Bold"/>
                <a:sym typeface="Archivo SemiBold Bold"/>
              </a:defRPr>
            </a:lvl7pPr>
            <a:lvl8pPr marL="0" marR="0" indent="3200400" algn="l" defTabSz="825500" rtl="0" latinLnBrk="0">
              <a:lnSpc>
                <a:spcPct val="100000"/>
              </a:lnSpc>
              <a:spcBef>
                <a:spcPts val="0"/>
              </a:spcBef>
              <a:spcAft>
                <a:spcPts val="0"/>
              </a:spcAft>
              <a:buClrTx/>
              <a:buSzTx/>
              <a:buFontTx/>
              <a:buNone/>
              <a:tabLst/>
              <a:defRPr sz="5500" b="0" i="0" u="none" strike="noStrike" cap="none" spc="0" baseline="0">
                <a:solidFill>
                  <a:srgbClr val="000000"/>
                </a:solidFill>
                <a:uFillTx/>
                <a:latin typeface="Archivo SemiBold Bold"/>
                <a:ea typeface="Archivo SemiBold Bold"/>
                <a:cs typeface="Archivo SemiBold Bold"/>
                <a:sym typeface="Archivo SemiBold Bold"/>
              </a:defRPr>
            </a:lvl8pPr>
            <a:lvl9pPr marL="0" marR="0" indent="3657600" algn="l" defTabSz="825500" rtl="0" latinLnBrk="0">
              <a:lnSpc>
                <a:spcPct val="100000"/>
              </a:lnSpc>
              <a:spcBef>
                <a:spcPts val="0"/>
              </a:spcBef>
              <a:spcAft>
                <a:spcPts val="0"/>
              </a:spcAft>
              <a:buClrTx/>
              <a:buSzTx/>
              <a:buFontTx/>
              <a:buNone/>
              <a:tabLst/>
              <a:defRPr sz="5500" b="0" i="0" u="none" strike="noStrike" cap="none" spc="0" baseline="0">
                <a:solidFill>
                  <a:srgbClr val="000000"/>
                </a:solidFill>
                <a:uFillTx/>
                <a:latin typeface="Archivo SemiBold Bold"/>
                <a:ea typeface="Archivo SemiBold Bold"/>
                <a:cs typeface="Archivo SemiBold Bold"/>
                <a:sym typeface="Archivo SemiBold Bold"/>
              </a:defRPr>
            </a:lvl9pPr>
          </a:lstStyle>
          <a:p>
            <a:pPr lvl="4" hangingPunct="1"/>
            <a:endParaRPr lang="nb-NO" b="0" i="0" dirty="0">
              <a:latin typeface="Work Sans" pitchFamily="2" charset="77"/>
            </a:endParaRPr>
          </a:p>
        </p:txBody>
      </p:sp>
      <p:sp>
        <p:nvSpPr>
          <p:cNvPr id="20" name="Plassholder for bunntekst 19">
            <a:extLst>
              <a:ext uri="{FF2B5EF4-FFF2-40B4-BE49-F238E27FC236}">
                <a16:creationId xmlns:a16="http://schemas.microsoft.com/office/drawing/2014/main" id="{46127DF2-C166-554C-BAB4-C6744B500446}"/>
              </a:ext>
            </a:extLst>
          </p:cNvPr>
          <p:cNvSpPr>
            <a:spLocks noGrp="1"/>
          </p:cNvSpPr>
          <p:nvPr>
            <p:ph type="ftr" sz="quarter" idx="3"/>
          </p:nvPr>
        </p:nvSpPr>
        <p:spPr>
          <a:xfrm>
            <a:off x="1073830" y="12495603"/>
            <a:ext cx="6256360" cy="730250"/>
          </a:xfrm>
          <a:prstGeom prst="rect">
            <a:avLst/>
          </a:prstGeom>
        </p:spPr>
        <p:txBody>
          <a:bodyPr vert="horz" lIns="91440" tIns="45720" rIns="91440" bIns="45720" rtlCol="0" anchor="ctr"/>
          <a:lstStyle>
            <a:lvl1pPr algn="l">
              <a:defRPr sz="3000" b="0" i="0" baseline="0">
                <a:solidFill>
                  <a:srgbClr val="2D2D2D"/>
                </a:solidFill>
                <a:latin typeface="Work Sans" pitchFamily="2" charset="77"/>
              </a:defRPr>
            </a:lvl1pPr>
          </a:lstStyle>
          <a:p>
            <a:endParaRPr lang="nb-NO" dirty="0"/>
          </a:p>
        </p:txBody>
      </p:sp>
      <p:grpSp>
        <p:nvGrpSpPr>
          <p:cNvPr id="29" name="Gruppe 28">
            <a:extLst>
              <a:ext uri="{FF2B5EF4-FFF2-40B4-BE49-F238E27FC236}">
                <a16:creationId xmlns:a16="http://schemas.microsoft.com/office/drawing/2014/main" id="{567B2421-B424-6EF9-B49C-B6A27F09B23C}"/>
              </a:ext>
            </a:extLst>
          </p:cNvPr>
          <p:cNvGrpSpPr/>
          <p:nvPr userDrawn="1"/>
        </p:nvGrpSpPr>
        <p:grpSpPr>
          <a:xfrm>
            <a:off x="782366" y="-3"/>
            <a:ext cx="22815031" cy="1371941"/>
            <a:chOff x="782366" y="-3"/>
            <a:chExt cx="22815031" cy="13716002"/>
          </a:xfrm>
        </p:grpSpPr>
        <p:sp>
          <p:nvSpPr>
            <p:cNvPr id="25" name="Line">
              <a:extLst>
                <a:ext uri="{FF2B5EF4-FFF2-40B4-BE49-F238E27FC236}">
                  <a16:creationId xmlns:a16="http://schemas.microsoft.com/office/drawing/2014/main" id="{F6011D06-FE2C-3172-08EF-637D3047BD44}"/>
                </a:ext>
              </a:extLst>
            </p:cNvPr>
            <p:cNvSpPr/>
            <p:nvPr userDrawn="1"/>
          </p:nvSpPr>
          <p:spPr>
            <a:xfrm flipV="1">
              <a:off x="782366" y="-2"/>
              <a:ext cx="0" cy="13716001"/>
            </a:xfrm>
            <a:prstGeom prst="line">
              <a:avLst/>
            </a:prstGeom>
            <a:ln w="22225">
              <a:solidFill>
                <a:srgbClr val="E6413C"/>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
          <p:nvSpPr>
            <p:cNvPr id="26" name="Line">
              <a:extLst>
                <a:ext uri="{FF2B5EF4-FFF2-40B4-BE49-F238E27FC236}">
                  <a16:creationId xmlns:a16="http://schemas.microsoft.com/office/drawing/2014/main" id="{56ACE10A-BEEE-3B50-898C-85F65F6EED5A}"/>
                </a:ext>
              </a:extLst>
            </p:cNvPr>
            <p:cNvSpPr/>
            <p:nvPr userDrawn="1"/>
          </p:nvSpPr>
          <p:spPr>
            <a:xfrm flipV="1">
              <a:off x="23597397" y="-3"/>
              <a:ext cx="0" cy="13716001"/>
            </a:xfrm>
            <a:prstGeom prst="line">
              <a:avLst/>
            </a:prstGeom>
            <a:ln w="22225">
              <a:solidFill>
                <a:srgbClr val="E6413C"/>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grpSp>
      <p:sp>
        <p:nvSpPr>
          <p:cNvPr id="27" name="Line">
            <a:extLst>
              <a:ext uri="{FF2B5EF4-FFF2-40B4-BE49-F238E27FC236}">
                <a16:creationId xmlns:a16="http://schemas.microsoft.com/office/drawing/2014/main" id="{3E091EEE-81BD-D3FD-63BF-9E52ACD62678}"/>
              </a:ext>
            </a:extLst>
          </p:cNvPr>
          <p:cNvSpPr/>
          <p:nvPr userDrawn="1"/>
        </p:nvSpPr>
        <p:spPr>
          <a:xfrm>
            <a:off x="1" y="1371938"/>
            <a:ext cx="24398990" cy="2"/>
          </a:xfrm>
          <a:prstGeom prst="line">
            <a:avLst/>
          </a:prstGeom>
          <a:ln w="22225">
            <a:solidFill>
              <a:srgbClr val="E6413C"/>
            </a:solidFill>
            <a:miter/>
          </a:ln>
        </p:spPr>
        <p:txBody>
          <a:bodyPr lIns="68579" tIns="68579" rIns="68579" bIns="68579"/>
          <a:lstStyle/>
          <a:p>
            <a:pPr algn="l" defTabSz="1828617">
              <a:defRPr sz="3600">
                <a:solidFill>
                  <a:srgbClr val="191919"/>
                </a:solidFill>
                <a:latin typeface="Public Sans Regular"/>
                <a:ea typeface="Public Sans Regular"/>
                <a:cs typeface="Public Sans Regular"/>
                <a:sym typeface="Public Sans Regular"/>
              </a:defRPr>
            </a:pPr>
            <a:endParaRPr/>
          </a:p>
        </p:txBody>
      </p:sp>
    </p:spTree>
  </p:cSld>
  <p:clrMap bg1="lt1" tx1="dk1" bg2="lt2" tx2="dk2" accent1="accent1" accent2="accent2" accent3="accent3" accent4="accent4" accent5="accent5" accent6="accent6" hlink="hlink" folHlink="folHlink"/>
  <p:sldLayoutIdLst>
    <p:sldLayoutId id="2147483684" r:id="rId1"/>
    <p:sldLayoutId id="2147483649" r:id="rId2"/>
    <p:sldLayoutId id="2147483695" r:id="rId3"/>
    <p:sldLayoutId id="2147483696" r:id="rId4"/>
    <p:sldLayoutId id="2147483687" r:id="rId5"/>
    <p:sldLayoutId id="2147483685" r:id="rId6"/>
    <p:sldLayoutId id="2147483694" r:id="rId7"/>
    <p:sldLayoutId id="2147483686" r:id="rId8"/>
    <p:sldLayoutId id="2147483688" r:id="rId9"/>
    <p:sldLayoutId id="2147483689" r:id="rId10"/>
    <p:sldLayoutId id="2147483691" r:id="rId11"/>
    <p:sldLayoutId id="2147483690" r:id="rId12"/>
    <p:sldLayoutId id="2147483659" r:id="rId13"/>
    <p:sldLayoutId id="2147483681" r:id="rId14"/>
    <p:sldLayoutId id="2147483693" r:id="rId15"/>
    <p:sldLayoutId id="2147483692" r:id="rId16"/>
  </p:sldLayoutIdLst>
  <p:transition spd="med"/>
  <p:txStyles>
    <p:titleStyle>
      <a:lvl1pPr marL="0" marR="0" indent="0" algn="l" defTabSz="2438338" rtl="0" eaLnBrk="1" latinLnBrk="0" hangingPunct="1">
        <a:lnSpc>
          <a:spcPct val="90000"/>
        </a:lnSpc>
        <a:spcBef>
          <a:spcPts val="0"/>
        </a:spcBef>
        <a:spcAft>
          <a:spcPts val="0"/>
        </a:spcAft>
        <a:buClrTx/>
        <a:buSzTx/>
        <a:buFontTx/>
        <a:buNone/>
        <a:tabLst/>
        <a:defRPr sz="18000" b="0" i="0" u="none" strike="noStrike" cap="none" spc="-300" baseline="0">
          <a:solidFill>
            <a:srgbClr val="000000"/>
          </a:solidFill>
          <a:uFillTx/>
          <a:latin typeface="Work Sans" pitchFamily="2" charset="77"/>
          <a:ea typeface="+mn-ea"/>
          <a:cs typeface="+mn-cs"/>
          <a:sym typeface="Archivo SemiBold Regular"/>
        </a:defRPr>
      </a:lvl1pPr>
      <a:lvl2pPr marL="0" marR="0" indent="457200" algn="l" defTabSz="2438338" rtl="0" eaLnBrk="1" latinLnBrk="0" hangingPunct="1">
        <a:lnSpc>
          <a:spcPct val="90000"/>
        </a:lnSpc>
        <a:spcBef>
          <a:spcPts val="0"/>
        </a:spcBef>
        <a:spcAft>
          <a:spcPts val="0"/>
        </a:spcAft>
        <a:buClrTx/>
        <a:buSzTx/>
        <a:buFontTx/>
        <a:buNone/>
        <a:tabLst/>
        <a:defRPr sz="4000" b="0" i="0" u="none" strike="noStrike" cap="none" spc="-79" baseline="0">
          <a:solidFill>
            <a:srgbClr val="FFFFFF"/>
          </a:solidFill>
          <a:uFillTx/>
          <a:latin typeface="+mn-lt"/>
          <a:ea typeface="+mn-ea"/>
          <a:cs typeface="+mn-cs"/>
          <a:sym typeface="Archivo SemiBold Regular"/>
        </a:defRPr>
      </a:lvl2pPr>
      <a:lvl3pPr marL="0" marR="0" indent="914400" algn="l" defTabSz="2438338" rtl="0" eaLnBrk="1" latinLnBrk="0" hangingPunct="1">
        <a:lnSpc>
          <a:spcPct val="90000"/>
        </a:lnSpc>
        <a:spcBef>
          <a:spcPts val="0"/>
        </a:spcBef>
        <a:spcAft>
          <a:spcPts val="0"/>
        </a:spcAft>
        <a:buClrTx/>
        <a:buSzTx/>
        <a:buFontTx/>
        <a:buNone/>
        <a:tabLst/>
        <a:defRPr sz="4000" b="0" i="0" u="none" strike="noStrike" cap="none" spc="-79" baseline="0">
          <a:solidFill>
            <a:srgbClr val="FFFFFF"/>
          </a:solidFill>
          <a:uFillTx/>
          <a:latin typeface="+mn-lt"/>
          <a:ea typeface="+mn-ea"/>
          <a:cs typeface="+mn-cs"/>
          <a:sym typeface="Archivo SemiBold Regular"/>
        </a:defRPr>
      </a:lvl3pPr>
      <a:lvl4pPr marL="0" marR="0" indent="1371600" algn="l" defTabSz="2438338" rtl="0" eaLnBrk="1" latinLnBrk="0" hangingPunct="1">
        <a:lnSpc>
          <a:spcPct val="90000"/>
        </a:lnSpc>
        <a:spcBef>
          <a:spcPts val="0"/>
        </a:spcBef>
        <a:spcAft>
          <a:spcPts val="0"/>
        </a:spcAft>
        <a:buClrTx/>
        <a:buSzTx/>
        <a:buFontTx/>
        <a:buNone/>
        <a:tabLst/>
        <a:defRPr sz="4000" b="0" i="0" u="none" strike="noStrike" cap="none" spc="-79" baseline="0">
          <a:solidFill>
            <a:srgbClr val="FFFFFF"/>
          </a:solidFill>
          <a:uFillTx/>
          <a:latin typeface="+mn-lt"/>
          <a:ea typeface="+mn-ea"/>
          <a:cs typeface="+mn-cs"/>
          <a:sym typeface="Archivo SemiBold Regular"/>
        </a:defRPr>
      </a:lvl4pPr>
      <a:lvl5pPr marL="0" marR="0" indent="1828800" algn="l" defTabSz="2438338" rtl="0" eaLnBrk="1" latinLnBrk="0" hangingPunct="1">
        <a:lnSpc>
          <a:spcPct val="90000"/>
        </a:lnSpc>
        <a:spcBef>
          <a:spcPts val="0"/>
        </a:spcBef>
        <a:spcAft>
          <a:spcPts val="0"/>
        </a:spcAft>
        <a:buClrTx/>
        <a:buSzTx/>
        <a:buFontTx/>
        <a:buNone/>
        <a:tabLst/>
        <a:defRPr sz="4000" b="0" i="0" u="none" strike="noStrike" cap="none" spc="-79" baseline="0">
          <a:solidFill>
            <a:srgbClr val="FFFFFF"/>
          </a:solidFill>
          <a:uFillTx/>
          <a:latin typeface="+mn-lt"/>
          <a:ea typeface="+mn-ea"/>
          <a:cs typeface="+mn-cs"/>
          <a:sym typeface="Archivo SemiBold Regular"/>
        </a:defRPr>
      </a:lvl5pPr>
      <a:lvl6pPr marL="0" marR="0" indent="2286000" algn="l" defTabSz="2438338" rtl="0" eaLnBrk="1" latinLnBrk="0" hangingPunct="1">
        <a:lnSpc>
          <a:spcPct val="90000"/>
        </a:lnSpc>
        <a:spcBef>
          <a:spcPts val="0"/>
        </a:spcBef>
        <a:spcAft>
          <a:spcPts val="0"/>
        </a:spcAft>
        <a:buClrTx/>
        <a:buSzTx/>
        <a:buFontTx/>
        <a:buNone/>
        <a:tabLst/>
        <a:defRPr sz="4000" b="0" i="0" u="none" strike="noStrike" cap="none" spc="-79" baseline="0">
          <a:solidFill>
            <a:srgbClr val="FFFFFF"/>
          </a:solidFill>
          <a:uFillTx/>
          <a:latin typeface="+mn-lt"/>
          <a:ea typeface="+mn-ea"/>
          <a:cs typeface="+mn-cs"/>
          <a:sym typeface="Archivo SemiBold Regular"/>
        </a:defRPr>
      </a:lvl6pPr>
      <a:lvl7pPr marL="0" marR="0" indent="2743200" algn="l" defTabSz="2438338" rtl="0" eaLnBrk="1" latinLnBrk="0" hangingPunct="1">
        <a:lnSpc>
          <a:spcPct val="90000"/>
        </a:lnSpc>
        <a:spcBef>
          <a:spcPts val="0"/>
        </a:spcBef>
        <a:spcAft>
          <a:spcPts val="0"/>
        </a:spcAft>
        <a:buClrTx/>
        <a:buSzTx/>
        <a:buFontTx/>
        <a:buNone/>
        <a:tabLst/>
        <a:defRPr sz="4000" b="0" i="0" u="none" strike="noStrike" cap="none" spc="-79" baseline="0">
          <a:solidFill>
            <a:srgbClr val="FFFFFF"/>
          </a:solidFill>
          <a:uFillTx/>
          <a:latin typeface="+mn-lt"/>
          <a:ea typeface="+mn-ea"/>
          <a:cs typeface="+mn-cs"/>
          <a:sym typeface="Archivo SemiBold Regular"/>
        </a:defRPr>
      </a:lvl7pPr>
      <a:lvl8pPr marL="0" marR="0" indent="3200400" algn="l" defTabSz="2438338" rtl="0" eaLnBrk="1" latinLnBrk="0" hangingPunct="1">
        <a:lnSpc>
          <a:spcPct val="90000"/>
        </a:lnSpc>
        <a:spcBef>
          <a:spcPts val="0"/>
        </a:spcBef>
        <a:spcAft>
          <a:spcPts val="0"/>
        </a:spcAft>
        <a:buClrTx/>
        <a:buSzTx/>
        <a:buFontTx/>
        <a:buNone/>
        <a:tabLst/>
        <a:defRPr sz="4000" b="0" i="0" u="none" strike="noStrike" cap="none" spc="-79" baseline="0">
          <a:solidFill>
            <a:srgbClr val="FFFFFF"/>
          </a:solidFill>
          <a:uFillTx/>
          <a:latin typeface="+mn-lt"/>
          <a:ea typeface="+mn-ea"/>
          <a:cs typeface="+mn-cs"/>
          <a:sym typeface="Archivo SemiBold Regular"/>
        </a:defRPr>
      </a:lvl8pPr>
      <a:lvl9pPr marL="0" marR="0" indent="3657600" algn="l" defTabSz="2438338" rtl="0" eaLnBrk="1" latinLnBrk="0" hangingPunct="1">
        <a:lnSpc>
          <a:spcPct val="90000"/>
        </a:lnSpc>
        <a:spcBef>
          <a:spcPts val="0"/>
        </a:spcBef>
        <a:spcAft>
          <a:spcPts val="0"/>
        </a:spcAft>
        <a:buClrTx/>
        <a:buSzTx/>
        <a:buFontTx/>
        <a:buNone/>
        <a:tabLst/>
        <a:defRPr sz="4000" b="0" i="0" u="none" strike="noStrike" cap="none" spc="-79" baseline="0">
          <a:solidFill>
            <a:srgbClr val="FFFFFF"/>
          </a:solidFill>
          <a:uFillTx/>
          <a:latin typeface="+mn-lt"/>
          <a:ea typeface="+mn-ea"/>
          <a:cs typeface="+mn-cs"/>
          <a:sym typeface="Archivo SemiBold Regular"/>
        </a:defRPr>
      </a:lvl9pPr>
    </p:titleStyle>
    <p:bodyStyle>
      <a:lvl1pPr marL="0" marR="0" indent="0" algn="l" defTabSz="825500" rtl="0" eaLnBrk="1" latinLnBrk="0" hangingPunct="1">
        <a:lnSpc>
          <a:spcPct val="100000"/>
        </a:lnSpc>
        <a:spcBef>
          <a:spcPts val="0"/>
        </a:spcBef>
        <a:spcAft>
          <a:spcPts val="0"/>
        </a:spcAft>
        <a:buClrTx/>
        <a:buSzTx/>
        <a:buFontTx/>
        <a:buNone/>
        <a:tabLst/>
        <a:defRPr sz="3200" b="0" i="0" u="none" strike="noStrike" cap="none" spc="0" baseline="0">
          <a:solidFill>
            <a:srgbClr val="000000"/>
          </a:solidFill>
          <a:uFillTx/>
          <a:latin typeface="Work Sans" pitchFamily="2" charset="77"/>
          <a:ea typeface="Work Sans" pitchFamily="2" charset="77"/>
          <a:cs typeface="Work Sans" pitchFamily="2" charset="77"/>
          <a:sym typeface="Archivo SemiBold Bold"/>
        </a:defRPr>
      </a:lvl1pPr>
      <a:lvl2pPr marL="0" marR="0" indent="457200" algn="l" defTabSz="825500" rtl="0" eaLnBrk="1" latinLnBrk="0" hangingPunct="1">
        <a:lnSpc>
          <a:spcPct val="100000"/>
        </a:lnSpc>
        <a:spcBef>
          <a:spcPts val="0"/>
        </a:spcBef>
        <a:spcAft>
          <a:spcPts val="0"/>
        </a:spcAft>
        <a:buClrTx/>
        <a:buSzTx/>
        <a:buFontTx/>
        <a:buNone/>
        <a:tabLst/>
        <a:defRPr sz="5500" b="0" i="0" u="none" strike="noStrike" cap="none" spc="0" baseline="0">
          <a:solidFill>
            <a:srgbClr val="000000"/>
          </a:solidFill>
          <a:uFillTx/>
          <a:latin typeface="Work Sans" pitchFamily="2" charset="77"/>
          <a:ea typeface="Work Sans" pitchFamily="2" charset="77"/>
          <a:cs typeface="Work Sans" pitchFamily="2" charset="77"/>
          <a:sym typeface="Archivo SemiBold Bold"/>
        </a:defRPr>
      </a:lvl2pPr>
      <a:lvl3pPr marL="0" marR="0" indent="914400" algn="l" defTabSz="825500" rtl="0" eaLnBrk="1" latinLnBrk="0" hangingPunct="1">
        <a:lnSpc>
          <a:spcPct val="100000"/>
        </a:lnSpc>
        <a:spcBef>
          <a:spcPts val="0"/>
        </a:spcBef>
        <a:spcAft>
          <a:spcPts val="0"/>
        </a:spcAft>
        <a:buClrTx/>
        <a:buSzTx/>
        <a:buFontTx/>
        <a:buNone/>
        <a:tabLst/>
        <a:defRPr sz="5500" b="0" i="0" u="none" strike="noStrike" cap="none" spc="0" baseline="0">
          <a:solidFill>
            <a:srgbClr val="000000"/>
          </a:solidFill>
          <a:uFillTx/>
          <a:latin typeface="Work Sans" pitchFamily="2" charset="77"/>
          <a:ea typeface="Work Sans" pitchFamily="2" charset="77"/>
          <a:cs typeface="Work Sans" pitchFamily="2" charset="77"/>
          <a:sym typeface="Archivo SemiBold Bold"/>
        </a:defRPr>
      </a:lvl3pPr>
      <a:lvl4pPr marL="0" marR="0" indent="1371600" algn="l" defTabSz="825500" rtl="0" eaLnBrk="1" latinLnBrk="0" hangingPunct="1">
        <a:lnSpc>
          <a:spcPct val="100000"/>
        </a:lnSpc>
        <a:spcBef>
          <a:spcPts val="0"/>
        </a:spcBef>
        <a:spcAft>
          <a:spcPts val="0"/>
        </a:spcAft>
        <a:buClrTx/>
        <a:buSzTx/>
        <a:buFontTx/>
        <a:buNone/>
        <a:tabLst/>
        <a:defRPr sz="5500" b="0" i="0" u="none" strike="noStrike" cap="none" spc="0" baseline="0">
          <a:solidFill>
            <a:srgbClr val="000000"/>
          </a:solidFill>
          <a:uFillTx/>
          <a:latin typeface="Work Sans" pitchFamily="2" charset="77"/>
          <a:ea typeface="Work Sans" pitchFamily="2" charset="77"/>
          <a:cs typeface="Work Sans" pitchFamily="2" charset="77"/>
          <a:sym typeface="Archivo SemiBold Bold"/>
        </a:defRPr>
      </a:lvl4pPr>
      <a:lvl5pPr marL="0" marR="0" indent="1828800" algn="l" defTabSz="825500" rtl="0" eaLnBrk="1" latinLnBrk="0" hangingPunct="1">
        <a:lnSpc>
          <a:spcPct val="100000"/>
        </a:lnSpc>
        <a:spcBef>
          <a:spcPts val="0"/>
        </a:spcBef>
        <a:spcAft>
          <a:spcPts val="0"/>
        </a:spcAft>
        <a:buClrTx/>
        <a:buSzTx/>
        <a:buFontTx/>
        <a:buNone/>
        <a:tabLst/>
        <a:defRPr sz="5500" b="0" i="0" u="none" strike="noStrike" cap="none" spc="0" baseline="0">
          <a:solidFill>
            <a:srgbClr val="000000"/>
          </a:solidFill>
          <a:uFillTx/>
          <a:latin typeface="Work Sans" pitchFamily="2" charset="77"/>
          <a:ea typeface="Work Sans" pitchFamily="2" charset="77"/>
          <a:cs typeface="Work Sans" pitchFamily="2" charset="77"/>
          <a:sym typeface="Archivo SemiBold Bold"/>
        </a:defRPr>
      </a:lvl5pPr>
      <a:lvl6pPr marL="0" marR="0" indent="2286000" algn="l" defTabSz="825500" rtl="0" eaLnBrk="1" latinLnBrk="0" hangingPunct="1">
        <a:lnSpc>
          <a:spcPct val="100000"/>
        </a:lnSpc>
        <a:spcBef>
          <a:spcPts val="0"/>
        </a:spcBef>
        <a:spcAft>
          <a:spcPts val="0"/>
        </a:spcAft>
        <a:buClrTx/>
        <a:buSzTx/>
        <a:buFontTx/>
        <a:buNone/>
        <a:tabLst/>
        <a:defRPr sz="5500" b="0" i="0" u="none" strike="noStrike" cap="none" spc="0" baseline="0">
          <a:solidFill>
            <a:srgbClr val="000000"/>
          </a:solidFill>
          <a:uFillTx/>
          <a:latin typeface="Archivo SemiBold Bold"/>
          <a:ea typeface="Archivo SemiBold Bold"/>
          <a:cs typeface="Archivo SemiBold Bold"/>
          <a:sym typeface="Archivo SemiBold Bold"/>
        </a:defRPr>
      </a:lvl6pPr>
      <a:lvl7pPr marL="0" marR="0" indent="2743200" algn="l" defTabSz="825500" rtl="0" eaLnBrk="1" latinLnBrk="0" hangingPunct="1">
        <a:lnSpc>
          <a:spcPct val="100000"/>
        </a:lnSpc>
        <a:spcBef>
          <a:spcPts val="0"/>
        </a:spcBef>
        <a:spcAft>
          <a:spcPts val="0"/>
        </a:spcAft>
        <a:buClrTx/>
        <a:buSzTx/>
        <a:buFontTx/>
        <a:buNone/>
        <a:tabLst/>
        <a:defRPr sz="5500" b="0" i="0" u="none" strike="noStrike" cap="none" spc="0" baseline="0">
          <a:solidFill>
            <a:srgbClr val="000000"/>
          </a:solidFill>
          <a:uFillTx/>
          <a:latin typeface="Archivo SemiBold Bold"/>
          <a:ea typeface="Archivo SemiBold Bold"/>
          <a:cs typeface="Archivo SemiBold Bold"/>
          <a:sym typeface="Archivo SemiBold Bold"/>
        </a:defRPr>
      </a:lvl7pPr>
      <a:lvl8pPr marL="0" marR="0" indent="3200400" algn="l" defTabSz="825500" rtl="0" eaLnBrk="1" latinLnBrk="0" hangingPunct="1">
        <a:lnSpc>
          <a:spcPct val="100000"/>
        </a:lnSpc>
        <a:spcBef>
          <a:spcPts val="0"/>
        </a:spcBef>
        <a:spcAft>
          <a:spcPts val="0"/>
        </a:spcAft>
        <a:buClrTx/>
        <a:buSzTx/>
        <a:buFontTx/>
        <a:buNone/>
        <a:tabLst/>
        <a:defRPr sz="5500" b="0" i="0" u="none" strike="noStrike" cap="none" spc="0" baseline="0">
          <a:solidFill>
            <a:srgbClr val="000000"/>
          </a:solidFill>
          <a:uFillTx/>
          <a:latin typeface="Archivo SemiBold Bold"/>
          <a:ea typeface="Archivo SemiBold Bold"/>
          <a:cs typeface="Archivo SemiBold Bold"/>
          <a:sym typeface="Archivo SemiBold Bold"/>
        </a:defRPr>
      </a:lvl8pPr>
      <a:lvl9pPr marL="0" marR="0" indent="3657600" algn="l" defTabSz="825500" rtl="0" eaLnBrk="1" latinLnBrk="0" hangingPunct="1">
        <a:lnSpc>
          <a:spcPct val="100000"/>
        </a:lnSpc>
        <a:spcBef>
          <a:spcPts val="0"/>
        </a:spcBef>
        <a:spcAft>
          <a:spcPts val="0"/>
        </a:spcAft>
        <a:buClrTx/>
        <a:buSzTx/>
        <a:buFontTx/>
        <a:buNone/>
        <a:tabLst/>
        <a:defRPr sz="5500" b="0" i="0" u="none" strike="noStrike" cap="none" spc="0" baseline="0">
          <a:solidFill>
            <a:srgbClr val="000000"/>
          </a:solidFill>
          <a:uFillTx/>
          <a:latin typeface="Archivo SemiBold Bold"/>
          <a:ea typeface="Archivo SemiBold Bold"/>
          <a:cs typeface="Archivo SemiBold Bold"/>
          <a:sym typeface="Archivo SemiBold Bold"/>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chivo SemiBold Regular"/>
        </a:defRPr>
      </a:lvl1pPr>
      <a:lvl2pPr marL="0" marR="0" indent="4572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chivo SemiBold Regular"/>
        </a:defRPr>
      </a:lvl2pPr>
      <a:lvl3pPr marL="0" marR="0" indent="9144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chivo SemiBold Regular"/>
        </a:defRPr>
      </a:lvl3pPr>
      <a:lvl4pPr marL="0" marR="0" indent="13716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chivo SemiBold Regular"/>
        </a:defRPr>
      </a:lvl4pPr>
      <a:lvl5pPr marL="0" marR="0" indent="18288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chivo SemiBold Regular"/>
        </a:defRPr>
      </a:lvl5pPr>
      <a:lvl6pPr marL="0" marR="0" indent="22860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chivo SemiBold Regular"/>
        </a:defRPr>
      </a:lvl6pPr>
      <a:lvl7pPr marL="0" marR="0" indent="27432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chivo SemiBold Regular"/>
        </a:defRPr>
      </a:lvl7pPr>
      <a:lvl8pPr marL="0" marR="0" indent="32004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chivo SemiBold Regular"/>
        </a:defRPr>
      </a:lvl8pPr>
      <a:lvl9pPr marL="0" marR="0" indent="365760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chivo SemiBold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person, fargerik&#10;&#10;Automatisk generert beskrivelse">
            <a:extLst>
              <a:ext uri="{FF2B5EF4-FFF2-40B4-BE49-F238E27FC236}">
                <a16:creationId xmlns:a16="http://schemas.microsoft.com/office/drawing/2014/main" id="{036E91B9-6DCC-79BA-00E1-C48D419B9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9642768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skøyter, himmel, utendørs, bilvei&#10;&#10;Automatisk generert beskrivelse">
            <a:extLst>
              <a:ext uri="{FF2B5EF4-FFF2-40B4-BE49-F238E27FC236}">
                <a16:creationId xmlns:a16="http://schemas.microsoft.com/office/drawing/2014/main" id="{187BCD93-7C84-4DF4-A9A6-EFA76C52F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00"/>
            <a:ext cx="24384000" cy="16256000"/>
          </a:xfrm>
          <a:prstGeom prst="rect">
            <a:avLst/>
          </a:prstGeom>
        </p:spPr>
      </p:pic>
      <p:pic>
        <p:nvPicPr>
          <p:cNvPr id="8" name="Image">
            <a:extLst>
              <a:ext uri="{FF2B5EF4-FFF2-40B4-BE49-F238E27FC236}">
                <a16:creationId xmlns:a16="http://schemas.microsoft.com/office/drawing/2014/main" id="{06FAAEC8-43BB-4D1B-9142-4314C58803C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2" y="0"/>
            <a:ext cx="24384001" cy="13716000"/>
          </a:xfrm>
          <a:prstGeom prst="rect">
            <a:avLst/>
          </a:prstGeom>
          <a:ln w="12700">
            <a:miter lim="400000"/>
          </a:ln>
        </p:spPr>
      </p:pic>
      <p:sp>
        <p:nvSpPr>
          <p:cNvPr id="3" name="Plassholder for tekst 2">
            <a:extLst>
              <a:ext uri="{FF2B5EF4-FFF2-40B4-BE49-F238E27FC236}">
                <a16:creationId xmlns:a16="http://schemas.microsoft.com/office/drawing/2014/main" id="{4189A8EA-C7FF-4CB2-8A18-B7F8423B6839}"/>
              </a:ext>
            </a:extLst>
          </p:cNvPr>
          <p:cNvSpPr>
            <a:spLocks noGrp="1"/>
          </p:cNvSpPr>
          <p:nvPr>
            <p:ph type="body" sz="half" idx="25"/>
          </p:nvPr>
        </p:nvSpPr>
        <p:spPr>
          <a:xfrm>
            <a:off x="496207" y="4978510"/>
            <a:ext cx="23391586" cy="3758978"/>
          </a:xfrm>
        </p:spPr>
        <p:txBody>
          <a:bodyPr/>
          <a:lstStyle/>
          <a:p>
            <a:pPr algn="ctr"/>
            <a:r>
              <a:rPr lang="nb-NO" sz="26400" spc="300" dirty="0">
                <a:solidFill>
                  <a:srgbClr val="E6413C"/>
                </a:solidFill>
                <a:effectLst>
                  <a:outerShdw blurRad="38100" dist="38100" dir="2700000" algn="tl">
                    <a:srgbClr val="000000">
                      <a:alpha val="43137"/>
                    </a:srgbClr>
                  </a:outerShdw>
                </a:effectLst>
                <a:latin typeface="Work Sans Black" pitchFamily="2" charset="0"/>
              </a:rPr>
              <a:t>Attraktivitet</a:t>
            </a:r>
          </a:p>
        </p:txBody>
      </p:sp>
      <p:pic>
        <p:nvPicPr>
          <p:cNvPr id="7" name="Bilde 6" descr="Et bilde som inneholder skøyter, utendørs, luft, hopper&#10;&#10;Automatisk generert beskrivelse">
            <a:extLst>
              <a:ext uri="{FF2B5EF4-FFF2-40B4-BE49-F238E27FC236}">
                <a16:creationId xmlns:a16="http://schemas.microsoft.com/office/drawing/2014/main" id="{D99958F9-FEC0-43A4-972E-8F07BD0342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2539999"/>
            <a:ext cx="24383999" cy="16255999"/>
          </a:xfrm>
          <a:prstGeom prst="rect">
            <a:avLst/>
          </a:prstGeom>
        </p:spPr>
      </p:pic>
    </p:spTree>
    <p:extLst>
      <p:ext uri="{BB962C8B-B14F-4D97-AF65-F5344CB8AC3E}">
        <p14:creationId xmlns:p14="http://schemas.microsoft.com/office/powerpoint/2010/main" val="25862644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1A53A98A-E624-479C-90F2-E7BAD49D4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14" name="Bilde 13" descr="Et bilde som inneholder tekst, flaske, utendørs, skilt&#10;&#10;Automatisk generert beskrivelse">
            <a:extLst>
              <a:ext uri="{FF2B5EF4-FFF2-40B4-BE49-F238E27FC236}">
                <a16:creationId xmlns:a16="http://schemas.microsoft.com/office/drawing/2014/main" id="{A0B1AEF8-D49E-4B75-94B5-CC7C6321FB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0204" y="11645402"/>
            <a:ext cx="2581169" cy="850692"/>
          </a:xfrm>
          <a:prstGeom prst="rect">
            <a:avLst/>
          </a:prstGeom>
        </p:spPr>
      </p:pic>
      <p:sp>
        <p:nvSpPr>
          <p:cNvPr id="15" name="Rektangel 14">
            <a:extLst>
              <a:ext uri="{FF2B5EF4-FFF2-40B4-BE49-F238E27FC236}">
                <a16:creationId xmlns:a16="http://schemas.microsoft.com/office/drawing/2014/main" id="{2F91B75C-1DDF-4964-BB1D-CF541D58B268}"/>
              </a:ext>
            </a:extLst>
          </p:cNvPr>
          <p:cNvSpPr/>
          <p:nvPr/>
        </p:nvSpPr>
        <p:spPr>
          <a:xfrm>
            <a:off x="177114" y="7146324"/>
            <a:ext cx="6450227" cy="2891481"/>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3200" b="0" i="0" u="none" strike="noStrike" cap="none" spc="0" normalizeH="0" baseline="0" dirty="0">
              <a:ln>
                <a:noFill/>
              </a:ln>
              <a:solidFill>
                <a:srgbClr val="FFFFFF"/>
              </a:solidFill>
              <a:effectLst/>
              <a:uFillTx/>
              <a:latin typeface="Archivo SemiBold Medium"/>
              <a:ea typeface="Archivo SemiBold Medium"/>
              <a:cs typeface="Archivo SemiBold Medium"/>
              <a:sym typeface="Archivo SemiBold Medium"/>
            </a:endParaRPr>
          </a:p>
        </p:txBody>
      </p:sp>
      <p:sp>
        <p:nvSpPr>
          <p:cNvPr id="5" name="Rektangel 4">
            <a:extLst>
              <a:ext uri="{FF2B5EF4-FFF2-40B4-BE49-F238E27FC236}">
                <a16:creationId xmlns:a16="http://schemas.microsoft.com/office/drawing/2014/main" id="{0020E736-15F8-45B9-806F-16334BB33DEB}"/>
              </a:ext>
            </a:extLst>
          </p:cNvPr>
          <p:cNvSpPr/>
          <p:nvPr/>
        </p:nvSpPr>
        <p:spPr>
          <a:xfrm>
            <a:off x="17811750" y="10610850"/>
            <a:ext cx="6019800" cy="2495550"/>
          </a:xfrm>
          <a:prstGeom prst="rect">
            <a:avLst/>
          </a:prstGeom>
          <a:solidFill>
            <a:srgbClr val="E6413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3200" b="0" i="0" u="none" strike="noStrike" cap="none" spc="0" normalizeH="0" baseline="0">
              <a:ln>
                <a:noFill/>
              </a:ln>
              <a:solidFill>
                <a:srgbClr val="FFFFFF"/>
              </a:solidFill>
              <a:effectLst/>
              <a:uFillTx/>
              <a:latin typeface="Archivo SemiBold Medium"/>
              <a:ea typeface="Archivo SemiBold Medium"/>
              <a:cs typeface="Archivo SemiBold Medium"/>
              <a:sym typeface="Archivo SemiBold Medium"/>
            </a:endParaRPr>
          </a:p>
        </p:txBody>
      </p:sp>
      <p:sp>
        <p:nvSpPr>
          <p:cNvPr id="6" name="TekstSylinder 5">
            <a:extLst>
              <a:ext uri="{FF2B5EF4-FFF2-40B4-BE49-F238E27FC236}">
                <a16:creationId xmlns:a16="http://schemas.microsoft.com/office/drawing/2014/main" id="{7BAA8AC3-2D46-446A-9975-D978E61EC65E}"/>
              </a:ext>
            </a:extLst>
          </p:cNvPr>
          <p:cNvSpPr txBox="1"/>
          <p:nvPr/>
        </p:nvSpPr>
        <p:spPr>
          <a:xfrm>
            <a:off x="18011775" y="11713507"/>
            <a:ext cx="561975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nb-NO" sz="3200" dirty="0">
                <a:solidFill>
                  <a:schemeClr val="bg1"/>
                </a:solidFill>
                <a:latin typeface="Work Sans" pitchFamily="2" charset="0"/>
              </a:rPr>
              <a:t>b</a:t>
            </a:r>
            <a:r>
              <a:rPr kumimoji="0" lang="nb-NO" sz="3200" b="0" i="0" u="none" strike="noStrike" cap="none" spc="0" normalizeH="0" baseline="0" dirty="0">
                <a:ln>
                  <a:noFill/>
                </a:ln>
                <a:solidFill>
                  <a:schemeClr val="bg1"/>
                </a:solidFill>
                <a:effectLst/>
                <a:uFillTx/>
                <a:latin typeface="Work Sans" pitchFamily="2" charset="0"/>
                <a:sym typeface="Archivo SemiBold Regular"/>
              </a:rPr>
              <a:t>odo2024.no</a:t>
            </a:r>
          </a:p>
        </p:txBody>
      </p:sp>
      <p:sp>
        <p:nvSpPr>
          <p:cNvPr id="2" name="Rektangel 1">
            <a:extLst>
              <a:ext uri="{FF2B5EF4-FFF2-40B4-BE49-F238E27FC236}">
                <a16:creationId xmlns:a16="http://schemas.microsoft.com/office/drawing/2014/main" id="{07F51774-8AD8-4A05-8394-1C767E8AE1A4}"/>
              </a:ext>
            </a:extLst>
          </p:cNvPr>
          <p:cNvSpPr/>
          <p:nvPr/>
        </p:nvSpPr>
        <p:spPr>
          <a:xfrm>
            <a:off x="10300487" y="-40193"/>
            <a:ext cx="14083513" cy="13965382"/>
          </a:xfrm>
          <a:prstGeom prst="rect">
            <a:avLst/>
          </a:prstGeom>
          <a:solidFill>
            <a:srgbClr val="E6413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3200" b="0" i="0" u="none" strike="noStrike" cap="none" spc="0" normalizeH="0" baseline="0">
              <a:ln>
                <a:noFill/>
              </a:ln>
              <a:solidFill>
                <a:srgbClr val="FFFFFF"/>
              </a:solidFill>
              <a:effectLst/>
              <a:uFillTx/>
              <a:latin typeface="Archivo SemiBold Medium"/>
              <a:ea typeface="Archivo SemiBold Medium"/>
              <a:cs typeface="Archivo SemiBold Medium"/>
              <a:sym typeface="Archivo SemiBold Medium"/>
            </a:endParaRPr>
          </a:p>
        </p:txBody>
      </p:sp>
      <p:pic>
        <p:nvPicPr>
          <p:cNvPr id="4" name="Bilde 3">
            <a:extLst>
              <a:ext uri="{FF2B5EF4-FFF2-40B4-BE49-F238E27FC236}">
                <a16:creationId xmlns:a16="http://schemas.microsoft.com/office/drawing/2014/main" id="{41CC33AD-276C-4213-92B5-27724F7FA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8851" y="749106"/>
            <a:ext cx="12386783" cy="12386783"/>
          </a:xfrm>
          <a:prstGeom prst="rect">
            <a:avLst/>
          </a:prstGeom>
        </p:spPr>
      </p:pic>
    </p:spTree>
    <p:extLst>
      <p:ext uri="{BB962C8B-B14F-4D97-AF65-F5344CB8AC3E}">
        <p14:creationId xmlns:p14="http://schemas.microsoft.com/office/powerpoint/2010/main" val="3473937774"/>
      </p:ext>
    </p:extLst>
  </p:cSld>
  <p:clrMapOvr>
    <a:masterClrMapping/>
  </p:clrMapOvr>
  <p:transition spd="med"/>
</p:sld>
</file>

<file path=ppt/theme/theme1.xml><?xml version="1.0" encoding="utf-8"?>
<a:theme xmlns:a="http://schemas.openxmlformats.org/drawingml/2006/main" name="21_BasicWhite">
  <a:themeElements>
    <a:clrScheme name="2024">
      <a:dk1>
        <a:srgbClr val="2C2C2C"/>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Archivo SemiBold Medium"/>
            <a:ea typeface="Archivo SemiBold Medium"/>
            <a:cs typeface="Archivo SemiBold Medium"/>
            <a:sym typeface="Archivo SemiBold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odo2024_Pp_Sponsorer" id="{477E76A8-9D94-44A9-BB10-AD6111E61540}" vid="{4912E940-60B0-4E7C-AF84-18E25A3A4EBC}"/>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chivo SemiBold Regular"/>
        <a:ea typeface="Archivo SemiBold Regular"/>
        <a:cs typeface="Archivo SemiBold Regular"/>
      </a:majorFont>
      <a:minorFont>
        <a:latin typeface="Archivo SemiBold Regular"/>
        <a:ea typeface="Archivo SemiBold Regular"/>
        <a:cs typeface="Archivo SemiBold Regular"/>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Archivo SemiBold Medium"/>
            <a:ea typeface="Archivo SemiBold Medium"/>
            <a:cs typeface="Archivo SemiBold Medium"/>
            <a:sym typeface="Archivo SemiBold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Archivo SemiBol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EA977FD63255242BEA58AC5B8379A83" ma:contentTypeVersion="11" ma:contentTypeDescription="Opprett et nytt dokument." ma:contentTypeScope="" ma:versionID="195c9566a21e0578ea601e1dc1477acd">
  <xsd:schema xmlns:xsd="http://www.w3.org/2001/XMLSchema" xmlns:xs="http://www.w3.org/2001/XMLSchema" xmlns:p="http://schemas.microsoft.com/office/2006/metadata/properties" xmlns:ns3="198ac8cc-dcbc-4181-8835-2ad2dcf19bc7" xmlns:ns4="0a1764f3-ca29-4766-a4a9-6940d193c231" targetNamespace="http://schemas.microsoft.com/office/2006/metadata/properties" ma:root="true" ma:fieldsID="0a92bbd1e27af188c31b15f25c6c8776" ns3:_="" ns4:_="">
    <xsd:import namespace="198ac8cc-dcbc-4181-8835-2ad2dcf19bc7"/>
    <xsd:import namespace="0a1764f3-ca29-4766-a4a9-6940d193c23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ac8cc-dcbc-4181-8835-2ad2dcf19b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1764f3-ca29-4766-a4a9-6940d193c231"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element name="SharingHintHash" ma:index="14"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2CA966-4906-43CE-987B-6EFB1634CF6D}">
  <ds:schemaRefs>
    <ds:schemaRef ds:uri="http://schemas.microsoft.com/sharepoint/v3/contenttype/forms"/>
  </ds:schemaRefs>
</ds:datastoreItem>
</file>

<file path=customXml/itemProps2.xml><?xml version="1.0" encoding="utf-8"?>
<ds:datastoreItem xmlns:ds="http://schemas.openxmlformats.org/officeDocument/2006/customXml" ds:itemID="{E96B9A2E-A10D-4419-ADC2-049CA5C37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8ac8cc-dcbc-4181-8835-2ad2dcf19bc7"/>
    <ds:schemaRef ds:uri="0a1764f3-ca29-4766-a4a9-6940d193c2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EA09EF-0DF0-4CA6-804D-F1C09AF386C5}">
  <ds:schemaRefs>
    <ds:schemaRef ds:uri="http://purl.org/dc/terms/"/>
    <ds:schemaRef ds:uri="http://schemas.openxmlformats.org/package/2006/metadata/core-properties"/>
    <ds:schemaRef ds:uri="198ac8cc-dcbc-4181-8835-2ad2dcf19bc7"/>
    <ds:schemaRef ds:uri="http://purl.org/dc/elements/1.1/"/>
    <ds:schemaRef ds:uri="http://purl.org/dc/dcmitype/"/>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0a1764f3-ca29-4766-a4a9-6940d193c231"/>
  </ds:schemaRefs>
</ds:datastoreItem>
</file>

<file path=docProps/app.xml><?xml version="1.0" encoding="utf-8"?>
<Properties xmlns="http://schemas.openxmlformats.org/officeDocument/2006/extended-properties" xmlns:vt="http://schemas.openxmlformats.org/officeDocument/2006/docPropsVTypes">
  <Template>Bodo2024_Pp_Sponsorer</Template>
  <TotalTime>12</TotalTime>
  <Words>126</Words>
  <Application>Microsoft Macintosh PowerPoint</Application>
  <PresentationFormat>Egendefinert</PresentationFormat>
  <Paragraphs>5</Paragraphs>
  <Slides>3</Slides>
  <Notes>3</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3</vt:i4>
      </vt:variant>
    </vt:vector>
  </HeadingPairs>
  <TitlesOfParts>
    <vt:vector size="12" baseType="lpstr">
      <vt:lpstr>Archivo SemiBold Bold</vt:lpstr>
      <vt:lpstr>Archivo SemiBold Medium</vt:lpstr>
      <vt:lpstr>Archivo SemiBold Regular</vt:lpstr>
      <vt:lpstr>Franklin Gothic Book</vt:lpstr>
      <vt:lpstr>Public Sans Regular</vt:lpstr>
      <vt:lpstr>Work Sans</vt:lpstr>
      <vt:lpstr>Work Sans Black</vt:lpstr>
      <vt:lpstr>Work Sans Medium</vt:lpstr>
      <vt:lpstr>21_BasicWhite</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Fredrik Stenbro</dc:creator>
  <cp:lastModifiedBy>André Wallann Larsen</cp:lastModifiedBy>
  <cp:revision>3</cp:revision>
  <dcterms:created xsi:type="dcterms:W3CDTF">2022-09-15T07:38:55Z</dcterms:created>
  <dcterms:modified xsi:type="dcterms:W3CDTF">2023-01-05T11:37:39Z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0x010100DEA977FD63255242BEA58AC5B8379A83</vt:lpwstr>
  </property>
</Properties>
</file>